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65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82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44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66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90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02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88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95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87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42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4DAEA53-88CB-47D2-B0D5-66BEA5AF6417}" type="datetimeFigureOut">
              <a:rPr lang="it-IT" smtClean="0"/>
              <a:t>24/10/2019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D8467EC-0E50-4627-8B88-BC40B5AF8D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16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25791" y="1265968"/>
            <a:ext cx="9966960" cy="3035808"/>
          </a:xfrm>
        </p:spPr>
        <p:txBody>
          <a:bodyPr/>
          <a:lstStyle/>
          <a:p>
            <a:r>
              <a:rPr lang="it-IT" dirty="0" smtClean="0"/>
              <a:t>English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choice</a:t>
            </a:r>
            <a:r>
              <a:rPr lang="it-IT" dirty="0" smtClean="0"/>
              <a:t> and </a:t>
            </a:r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act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Francesca </a:t>
            </a:r>
            <a:r>
              <a:rPr lang="it-IT" dirty="0" err="1" smtClean="0"/>
              <a:t>Ditifeci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528" y="5260259"/>
            <a:ext cx="2206943" cy="15240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141" y="5938684"/>
            <a:ext cx="2241756" cy="6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33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does</a:t>
            </a:r>
            <a:r>
              <a:rPr lang="it-IT" dirty="0" smtClean="0"/>
              <a:t> the word ‘</a:t>
            </a:r>
            <a:r>
              <a:rPr lang="it-IT" dirty="0" err="1" smtClean="0"/>
              <a:t>language</a:t>
            </a:r>
            <a:r>
              <a:rPr lang="it-IT" dirty="0" smtClean="0"/>
              <a:t>’ </a:t>
            </a:r>
            <a:r>
              <a:rPr lang="it-IT" dirty="0" err="1" smtClean="0"/>
              <a:t>mean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Language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characterised</a:t>
            </a:r>
            <a:r>
              <a:rPr lang="it-IT" dirty="0" smtClean="0"/>
              <a:t> HUMAN </a:t>
            </a:r>
            <a:r>
              <a:rPr lang="it-IT" dirty="0" err="1" smtClean="0"/>
              <a:t>beings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SPEAKING </a:t>
            </a:r>
            <a:r>
              <a:rPr lang="it-IT" dirty="0" err="1" smtClean="0"/>
              <a:t>beings</a:t>
            </a:r>
            <a:endParaRPr lang="it-IT" dirty="0" smtClean="0"/>
          </a:p>
          <a:p>
            <a:r>
              <a:rPr lang="it-IT" dirty="0" smtClean="0"/>
              <a:t>So </a:t>
            </a:r>
            <a:r>
              <a:rPr lang="it-IT" dirty="0"/>
              <a:t>L</a:t>
            </a:r>
            <a:r>
              <a:rPr lang="it-IT" dirty="0" smtClean="0"/>
              <a:t>anguage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Politics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From </a:t>
            </a:r>
            <a:r>
              <a:rPr lang="it-IT" dirty="0" err="1" smtClean="0"/>
              <a:t>isolated</a:t>
            </a:r>
            <a:r>
              <a:rPr lang="it-IT" dirty="0" smtClean="0"/>
              <a:t> </a:t>
            </a:r>
            <a:r>
              <a:rPr lang="it-IT" dirty="0" err="1" smtClean="0"/>
              <a:t>monads</a:t>
            </a:r>
            <a:r>
              <a:rPr lang="it-IT" dirty="0" smtClean="0"/>
              <a:t> to </a:t>
            </a:r>
            <a:r>
              <a:rPr lang="it-IT" dirty="0" err="1" smtClean="0"/>
              <a:t>entities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bridges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BRIDGE </a:t>
            </a:r>
            <a:r>
              <a:rPr lang="it-IT" dirty="0" err="1" smtClean="0"/>
              <a:t>is</a:t>
            </a:r>
            <a:r>
              <a:rPr lang="it-IT" dirty="0" smtClean="0"/>
              <a:t> LANGUAGE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508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ZOON POLITIKON (</a:t>
            </a:r>
            <a:r>
              <a:rPr lang="it-IT" dirty="0" err="1" smtClean="0"/>
              <a:t>Aristotle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matter</a:t>
            </a:r>
            <a:r>
              <a:rPr lang="it-IT" dirty="0" smtClean="0"/>
              <a:t> of </a:t>
            </a:r>
            <a:r>
              <a:rPr lang="it-IT" dirty="0" err="1" smtClean="0"/>
              <a:t>fact</a:t>
            </a:r>
            <a:r>
              <a:rPr lang="it-IT" dirty="0" smtClean="0"/>
              <a:t> a human </a:t>
            </a:r>
            <a:r>
              <a:rPr lang="it-IT" dirty="0" err="1" smtClean="0"/>
              <a:t>being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zoon</a:t>
            </a:r>
            <a:r>
              <a:rPr lang="it-IT" dirty="0" smtClean="0"/>
              <a:t> </a:t>
            </a:r>
            <a:r>
              <a:rPr lang="it-IT" dirty="0" err="1" smtClean="0"/>
              <a:t>politikon</a:t>
            </a:r>
            <a:endParaRPr lang="it-IT" dirty="0" smtClean="0"/>
          </a:p>
          <a:p>
            <a:r>
              <a:rPr lang="it-IT" dirty="0" smtClean="0"/>
              <a:t>A MEMBER of a POLIS</a:t>
            </a:r>
          </a:p>
          <a:p>
            <a:r>
              <a:rPr lang="it-IT" dirty="0" smtClean="0"/>
              <a:t>Polis </a:t>
            </a:r>
            <a:r>
              <a:rPr lang="it-IT" dirty="0" err="1" smtClean="0"/>
              <a:t>as</a:t>
            </a:r>
            <a:r>
              <a:rPr lang="it-IT" dirty="0" smtClean="0"/>
              <a:t> a POLITICAL UNITY, a community </a:t>
            </a:r>
            <a:r>
              <a:rPr lang="it-IT" dirty="0" err="1" smtClean="0"/>
              <a:t>which</a:t>
            </a:r>
            <a:r>
              <a:rPr lang="it-IT" dirty="0" smtClean="0"/>
              <a:t> FIRST OF ALL shares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, the FOUNDATION of </a:t>
            </a:r>
            <a:r>
              <a:rPr lang="it-IT" dirty="0" err="1" smtClean="0"/>
              <a:t>its</a:t>
            </a:r>
            <a:r>
              <a:rPr lang="it-IT" dirty="0" smtClean="0"/>
              <a:t> Identity and Culture.</a:t>
            </a:r>
          </a:p>
          <a:p>
            <a:r>
              <a:rPr lang="it-IT" dirty="0" smtClean="0"/>
              <a:t>For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reason</a:t>
            </a:r>
            <a:r>
              <a:rPr lang="it-IT" dirty="0" smtClean="0"/>
              <a:t> to create a COMMUNITY/COUNTRY/STATE/NATION a COMMON LANGUAGE </a:t>
            </a:r>
            <a:r>
              <a:rPr lang="it-IT" dirty="0" err="1" smtClean="0"/>
              <a:t>is</a:t>
            </a:r>
            <a:r>
              <a:rPr lang="it-IT" dirty="0" smtClean="0"/>
              <a:t> the First </a:t>
            </a:r>
            <a:r>
              <a:rPr lang="it-IT" dirty="0" err="1" smtClean="0"/>
              <a:t>Founding</a:t>
            </a:r>
            <a:r>
              <a:rPr lang="it-IT" dirty="0" smtClean="0"/>
              <a:t> </a:t>
            </a:r>
            <a:r>
              <a:rPr lang="it-IT" dirty="0" err="1" smtClean="0"/>
              <a:t>Element</a:t>
            </a:r>
            <a:r>
              <a:rPr lang="it-IT" dirty="0" smtClean="0"/>
              <a:t>, the </a:t>
            </a:r>
            <a:r>
              <a:rPr lang="it-IT" dirty="0" err="1" smtClean="0"/>
              <a:t>Conditio</a:t>
            </a:r>
            <a:r>
              <a:rPr lang="it-IT" dirty="0" smtClean="0"/>
              <a:t> Sine Qua Non (es. Alexander the Great, Dante et al.)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85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LANGUAGE AND POWER: ENGLISH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Language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consequently</a:t>
            </a:r>
            <a:r>
              <a:rPr lang="it-IT" dirty="0" smtClean="0"/>
              <a:t> the first </a:t>
            </a:r>
            <a:r>
              <a:rPr lang="it-IT" dirty="0" err="1" smtClean="0"/>
              <a:t>essential</a:t>
            </a:r>
            <a:r>
              <a:rPr lang="it-IT" dirty="0" smtClean="0"/>
              <a:t> INGREDIENT of and for POWER, </a:t>
            </a:r>
            <a:r>
              <a:rPr lang="it-IT" dirty="0" err="1" smtClean="0"/>
              <a:t>power</a:t>
            </a:r>
            <a:r>
              <a:rPr lang="it-IT" dirty="0" smtClean="0"/>
              <a:t> of International Relations, </a:t>
            </a:r>
            <a:r>
              <a:rPr lang="it-IT" dirty="0" err="1" smtClean="0"/>
              <a:t>Power</a:t>
            </a:r>
            <a:r>
              <a:rPr lang="it-IT" dirty="0" smtClean="0"/>
              <a:t> of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nation</a:t>
            </a:r>
            <a:r>
              <a:rPr lang="it-IT" dirty="0" smtClean="0"/>
              <a:t> over </a:t>
            </a:r>
            <a:r>
              <a:rPr lang="it-IT" dirty="0" err="1" smtClean="0"/>
              <a:t>other</a:t>
            </a:r>
            <a:r>
              <a:rPr lang="it-IT" dirty="0" smtClean="0"/>
              <a:t> Nations, in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r>
              <a:rPr lang="it-IT" dirty="0" smtClean="0"/>
              <a:t> of INTERNATIONAL POWER.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case of English and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history</a:t>
            </a:r>
            <a:r>
              <a:rPr lang="it-IT" dirty="0" smtClean="0"/>
              <a:t>, The way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become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Global Language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8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SIMPLIFICATION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WHAT LANGUAGE?</a:t>
            </a:r>
          </a:p>
          <a:p>
            <a:r>
              <a:rPr lang="it-IT" dirty="0" smtClean="0"/>
              <a:t>WHAT ENGLISH?</a:t>
            </a:r>
          </a:p>
          <a:p>
            <a:r>
              <a:rPr lang="it-IT" dirty="0" smtClean="0"/>
              <a:t>Basic English – </a:t>
            </a:r>
            <a:r>
              <a:rPr lang="it-IT" dirty="0" err="1" smtClean="0"/>
              <a:t>Simplified</a:t>
            </a:r>
            <a:r>
              <a:rPr lang="it-IT" dirty="0" smtClean="0"/>
              <a:t> English – </a:t>
            </a:r>
            <a:r>
              <a:rPr lang="it-IT" dirty="0" err="1" smtClean="0"/>
              <a:t>Brussels</a:t>
            </a:r>
            <a:r>
              <a:rPr lang="it-IT" dirty="0" smtClean="0"/>
              <a:t> English</a:t>
            </a:r>
          </a:p>
          <a:p>
            <a:r>
              <a:rPr lang="it-IT" dirty="0" err="1" smtClean="0"/>
              <a:t>Simplification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form</a:t>
            </a:r>
            <a:r>
              <a:rPr lang="it-IT" dirty="0" smtClean="0"/>
              <a:t> of control?</a:t>
            </a:r>
          </a:p>
          <a:p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r>
              <a:rPr lang="it-IT" dirty="0" smtClean="0"/>
              <a:t> of EU, </a:t>
            </a:r>
            <a:r>
              <a:rPr lang="it-IT" dirty="0" err="1"/>
              <a:t>a</a:t>
            </a:r>
            <a:r>
              <a:rPr lang="it-IT" dirty="0" err="1" smtClean="0"/>
              <a:t>fter</a:t>
            </a:r>
            <a:r>
              <a:rPr lang="it-IT" dirty="0" smtClean="0"/>
              <a:t> </a:t>
            </a:r>
            <a:r>
              <a:rPr lang="it-IT" dirty="0" err="1" smtClean="0"/>
              <a:t>Brexit</a:t>
            </a:r>
            <a:r>
              <a:rPr lang="it-IT" dirty="0" smtClean="0"/>
              <a:t> the </a:t>
            </a:r>
            <a:r>
              <a:rPr lang="it-IT" dirty="0" err="1" smtClean="0"/>
              <a:t>question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future of English in the EU?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future of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languages</a:t>
            </a:r>
            <a:r>
              <a:rPr lang="it-IT" dirty="0" smtClean="0"/>
              <a:t>, for </a:t>
            </a:r>
            <a:r>
              <a:rPr lang="it-IT" smtClean="0"/>
              <a:t>example </a:t>
            </a:r>
            <a:r>
              <a:rPr lang="it-IT" dirty="0" smtClean="0"/>
              <a:t>French and </a:t>
            </a:r>
            <a:r>
              <a:rPr lang="it-IT" dirty="0" err="1" smtClean="0"/>
              <a:t>German</a:t>
            </a:r>
            <a:r>
              <a:rPr lang="it-IT" dirty="0" smtClean="0"/>
              <a:t>?</a:t>
            </a:r>
          </a:p>
          <a:p>
            <a:pPr lvl="8"/>
            <a:r>
              <a:rPr lang="it-IT" dirty="0" smtClean="0"/>
              <a:t>???????????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09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38</TotalTime>
  <Words>242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Legno</vt:lpstr>
      <vt:lpstr>English as political choice and political act?</vt:lpstr>
      <vt:lpstr>What does the word ‘language’ mean?</vt:lpstr>
      <vt:lpstr>ZOON POLITIKON (Aristotle)</vt:lpstr>
      <vt:lpstr>LANGUAGE AND POWER: ENGLISH</vt:lpstr>
      <vt:lpstr>SIMPLIFICATION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as political choice and political act?</dc:title>
  <dc:creator>Francesca</dc:creator>
  <cp:lastModifiedBy>Leonardi</cp:lastModifiedBy>
  <cp:revision>9</cp:revision>
  <dcterms:created xsi:type="dcterms:W3CDTF">2018-04-26T09:49:41Z</dcterms:created>
  <dcterms:modified xsi:type="dcterms:W3CDTF">2019-10-24T09:16:40Z</dcterms:modified>
</cp:coreProperties>
</file>