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70" r:id="rId3"/>
    <p:sldId id="269" r:id="rId4"/>
    <p:sldId id="259" r:id="rId5"/>
    <p:sldId id="271" r:id="rId6"/>
    <p:sldId id="258" r:id="rId7"/>
    <p:sldId id="268" r:id="rId8"/>
    <p:sldId id="260" r:id="rId9"/>
    <p:sldId id="266" r:id="rId10"/>
    <p:sldId id="261" r:id="rId11"/>
    <p:sldId id="264" r:id="rId12"/>
    <p:sldId id="262" r:id="rId13"/>
    <p:sldId id="267" r:id="rId14"/>
    <p:sldId id="263" r:id="rId15"/>
  </p:sldIdLst>
  <p:sldSz cx="9144000" cy="6858000" type="screen4x3"/>
  <p:notesSz cx="6858000" cy="9144000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sz="1200" kern="1200">
        <a:solidFill>
          <a:srgbClr val="0F5494"/>
        </a:solidFill>
        <a:latin typeface="Verdan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1200" kern="1200">
        <a:solidFill>
          <a:srgbClr val="0F5494"/>
        </a:solidFill>
        <a:latin typeface="Verdan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1200" kern="1200">
        <a:solidFill>
          <a:srgbClr val="0F5494"/>
        </a:solidFill>
        <a:latin typeface="Verdan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1200" kern="1200">
        <a:solidFill>
          <a:srgbClr val="0F5494"/>
        </a:solidFill>
        <a:latin typeface="Verdan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1200" kern="1200">
        <a:solidFill>
          <a:srgbClr val="0F5494"/>
        </a:solidFill>
        <a:latin typeface="Verdana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rgbClr val="0F5494"/>
        </a:solidFill>
        <a:latin typeface="Verdana" pitchFamily="34" charset="0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rgbClr val="0F5494"/>
        </a:solidFill>
        <a:latin typeface="Verdana" pitchFamily="34" charset="0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rgbClr val="0F5494"/>
        </a:solidFill>
        <a:latin typeface="Verdana" pitchFamily="34" charset="0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rgbClr val="0F5494"/>
        </a:solidFill>
        <a:latin typeface="Verdan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 showGuides="1">
      <p:cViewPr varScale="1">
        <p:scale>
          <a:sx n="116" d="100"/>
          <a:sy n="116" d="100"/>
        </p:scale>
        <p:origin x="1446" y="1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6A9536B-1712-4A4A-8CE9-32A3BFC49F05}" type="doc">
      <dgm:prSet loTypeId="urn:microsoft.com/office/officeart/2005/8/layout/cycle6" loCatId="cycle" qsTypeId="urn:microsoft.com/office/officeart/2005/8/quickstyle/simple3" qsCatId="simple" csTypeId="urn:microsoft.com/office/officeart/2005/8/colors/accent0_2" csCatId="mainScheme" phldr="1"/>
      <dgm:spPr/>
      <dgm:t>
        <a:bodyPr/>
        <a:lstStyle/>
        <a:p>
          <a:endParaRPr lang="en-US"/>
        </a:p>
      </dgm:t>
    </dgm:pt>
    <dgm:pt modelId="{078B0851-9B99-4569-A7B3-BEFC83D15FEB}">
      <dgm:prSet phldrT="[Text]"/>
      <dgm:spPr/>
      <dgm:t>
        <a:bodyPr/>
        <a:lstStyle/>
        <a:p>
          <a:r>
            <a:rPr lang="en-US" b="1" dirty="0" smtClean="0"/>
            <a:t>Budgetary Instrument for convergence and competitiveness</a:t>
          </a:r>
          <a:endParaRPr lang="en-US" b="1" dirty="0"/>
        </a:p>
      </dgm:t>
    </dgm:pt>
    <dgm:pt modelId="{7C5AF01E-3A4D-49B3-BF3E-28C6053C7FD9}" type="parTrans" cxnId="{6F402694-2C75-4C51-804E-1CFE6D850158}">
      <dgm:prSet/>
      <dgm:spPr/>
      <dgm:t>
        <a:bodyPr/>
        <a:lstStyle/>
        <a:p>
          <a:endParaRPr lang="en-US"/>
        </a:p>
      </dgm:t>
    </dgm:pt>
    <dgm:pt modelId="{D8C58F1F-E06D-49ED-83D7-1D801E78D72F}" type="sibTrans" cxnId="{6F402694-2C75-4C51-804E-1CFE6D850158}">
      <dgm:prSet/>
      <dgm:spPr/>
      <dgm:t>
        <a:bodyPr/>
        <a:lstStyle/>
        <a:p>
          <a:endParaRPr lang="en-US"/>
        </a:p>
      </dgm:t>
    </dgm:pt>
    <dgm:pt modelId="{83B2CAE2-7AE2-44E9-9B2F-82228D562819}">
      <dgm:prSet phldrT="[Text]"/>
      <dgm:spPr/>
      <dgm:t>
        <a:bodyPr/>
        <a:lstStyle/>
        <a:p>
          <a:r>
            <a:rPr lang="en-US" b="1" dirty="0" smtClean="0"/>
            <a:t>European Safe </a:t>
          </a:r>
          <a:r>
            <a:rPr lang="en-US" b="1" dirty="0" smtClean="0"/>
            <a:t>Assets</a:t>
          </a:r>
          <a:endParaRPr lang="en-US" b="1" dirty="0"/>
        </a:p>
      </dgm:t>
    </dgm:pt>
    <dgm:pt modelId="{10C29D02-3571-4BEB-9DB5-7EAA2735044E}" type="parTrans" cxnId="{82B3834A-FC33-48C5-9258-0A57B663FE99}">
      <dgm:prSet/>
      <dgm:spPr/>
      <dgm:t>
        <a:bodyPr/>
        <a:lstStyle/>
        <a:p>
          <a:endParaRPr lang="en-US"/>
        </a:p>
      </dgm:t>
    </dgm:pt>
    <dgm:pt modelId="{2A83838B-D6F7-400B-814A-CE475719521B}" type="sibTrans" cxnId="{82B3834A-FC33-48C5-9258-0A57B663FE99}">
      <dgm:prSet/>
      <dgm:spPr/>
      <dgm:t>
        <a:bodyPr/>
        <a:lstStyle/>
        <a:p>
          <a:endParaRPr lang="en-US"/>
        </a:p>
      </dgm:t>
    </dgm:pt>
    <dgm:pt modelId="{6CF6BA40-74D1-4B16-9908-F68E4837F9BC}">
      <dgm:prSet phldrT="[Text]"/>
      <dgm:spPr/>
      <dgm:t>
        <a:bodyPr/>
        <a:lstStyle/>
        <a:p>
          <a:r>
            <a:rPr lang="en-US" dirty="0" smtClean="0"/>
            <a:t>Cleaner and more automated </a:t>
          </a:r>
          <a:r>
            <a:rPr lang="en-US" b="1" dirty="0" smtClean="0"/>
            <a:t>Single</a:t>
          </a:r>
          <a:r>
            <a:rPr lang="en-US" dirty="0" smtClean="0"/>
            <a:t> </a:t>
          </a:r>
          <a:r>
            <a:rPr lang="en-US" b="1" dirty="0" smtClean="0"/>
            <a:t>European Transport Area</a:t>
          </a:r>
          <a:endParaRPr lang="en-US" b="1" dirty="0"/>
        </a:p>
      </dgm:t>
    </dgm:pt>
    <dgm:pt modelId="{D651AA9B-58BD-45DE-B88F-8493A0CDC1A3}" type="parTrans" cxnId="{65BC0F19-651B-46B7-837E-4C6D9A424787}">
      <dgm:prSet/>
      <dgm:spPr/>
      <dgm:t>
        <a:bodyPr/>
        <a:lstStyle/>
        <a:p>
          <a:endParaRPr lang="en-US"/>
        </a:p>
      </dgm:t>
    </dgm:pt>
    <dgm:pt modelId="{EB758164-03E8-4274-90C0-6CCF93392F47}" type="sibTrans" cxnId="{65BC0F19-651B-46B7-837E-4C6D9A424787}">
      <dgm:prSet/>
      <dgm:spPr/>
      <dgm:t>
        <a:bodyPr/>
        <a:lstStyle/>
        <a:p>
          <a:endParaRPr lang="en-US"/>
        </a:p>
      </dgm:t>
    </dgm:pt>
    <dgm:pt modelId="{4666769A-E5D2-4A1F-B55F-463D6CC2F7A5}">
      <dgm:prSet phldrT="[Text]"/>
      <dgm:spPr/>
      <dgm:t>
        <a:bodyPr/>
        <a:lstStyle/>
        <a:p>
          <a:r>
            <a:rPr lang="en-US" b="1" dirty="0" smtClean="0"/>
            <a:t>European-made and human-centric artificial intelligence</a:t>
          </a:r>
          <a:endParaRPr lang="en-US" b="1" dirty="0"/>
        </a:p>
      </dgm:t>
    </dgm:pt>
    <dgm:pt modelId="{D4F57BCC-ECA4-4442-9B7F-FB72EED33463}" type="parTrans" cxnId="{CEE64A7D-4556-4047-81AC-66C2B5488A8D}">
      <dgm:prSet/>
      <dgm:spPr/>
      <dgm:t>
        <a:bodyPr/>
        <a:lstStyle/>
        <a:p>
          <a:endParaRPr lang="en-US"/>
        </a:p>
      </dgm:t>
    </dgm:pt>
    <dgm:pt modelId="{E2365972-86A0-4249-B932-47533EF7977A}" type="sibTrans" cxnId="{CEE64A7D-4556-4047-81AC-66C2B5488A8D}">
      <dgm:prSet/>
      <dgm:spPr/>
      <dgm:t>
        <a:bodyPr/>
        <a:lstStyle/>
        <a:p>
          <a:endParaRPr lang="en-US"/>
        </a:p>
      </dgm:t>
    </dgm:pt>
    <dgm:pt modelId="{5265F3BB-429E-4F27-B347-2524A8D08FDD}">
      <dgm:prSet phldrT="[Text]"/>
      <dgm:spPr/>
      <dgm:t>
        <a:bodyPr/>
        <a:lstStyle/>
        <a:p>
          <a:r>
            <a:rPr lang="en-US" dirty="0" smtClean="0"/>
            <a:t>Funding </a:t>
          </a:r>
          <a:r>
            <a:rPr lang="en-US" b="1" dirty="0" smtClean="0"/>
            <a:t>research and innovation</a:t>
          </a:r>
          <a:endParaRPr lang="en-US" b="1" dirty="0"/>
        </a:p>
      </dgm:t>
    </dgm:pt>
    <dgm:pt modelId="{3A01D45A-AEE0-4C59-B03E-1FAEEDA533E3}" type="parTrans" cxnId="{0A699077-4CA9-435B-835E-E3C2F883121D}">
      <dgm:prSet/>
      <dgm:spPr/>
      <dgm:t>
        <a:bodyPr/>
        <a:lstStyle/>
        <a:p>
          <a:endParaRPr lang="en-US"/>
        </a:p>
      </dgm:t>
    </dgm:pt>
    <dgm:pt modelId="{0CBABCB1-E22C-4C4A-8A01-8E7526DF974F}" type="sibTrans" cxnId="{0A699077-4CA9-435B-835E-E3C2F883121D}">
      <dgm:prSet/>
      <dgm:spPr/>
      <dgm:t>
        <a:bodyPr/>
        <a:lstStyle/>
        <a:p>
          <a:endParaRPr lang="en-US"/>
        </a:p>
      </dgm:t>
    </dgm:pt>
    <dgm:pt modelId="{C84176B8-7B18-4086-8131-E472A6DF09A8}">
      <dgm:prSet phldrT="[Text]"/>
      <dgm:spPr/>
      <dgm:t>
        <a:bodyPr/>
        <a:lstStyle/>
        <a:p>
          <a:r>
            <a:rPr lang="en-US" b="0" dirty="0" smtClean="0"/>
            <a:t>Deepening the </a:t>
          </a:r>
          <a:r>
            <a:rPr lang="en-US" b="1" dirty="0" smtClean="0"/>
            <a:t>Economic and Monetary Union</a:t>
          </a:r>
          <a:endParaRPr lang="en-US" b="1" dirty="0"/>
        </a:p>
      </dgm:t>
    </dgm:pt>
    <dgm:pt modelId="{9CF5CDE2-01DA-44E4-9E98-4C0FF61427C8}" type="parTrans" cxnId="{C159E398-7E68-4D46-80E6-4FADB9FCEE74}">
      <dgm:prSet/>
      <dgm:spPr/>
      <dgm:t>
        <a:bodyPr/>
        <a:lstStyle/>
        <a:p>
          <a:endParaRPr lang="en-US"/>
        </a:p>
      </dgm:t>
    </dgm:pt>
    <dgm:pt modelId="{A5E182D2-1847-480E-9498-45F7271A6728}" type="sibTrans" cxnId="{C159E398-7E68-4D46-80E6-4FADB9FCEE74}">
      <dgm:prSet/>
      <dgm:spPr/>
      <dgm:t>
        <a:bodyPr/>
        <a:lstStyle/>
        <a:p>
          <a:endParaRPr lang="en-US"/>
        </a:p>
      </dgm:t>
    </dgm:pt>
    <dgm:pt modelId="{7888A2F3-A77C-48C3-9795-043E2E87684F}" type="pres">
      <dgm:prSet presAssocID="{F6A9536B-1712-4A4A-8CE9-32A3BFC49F05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91C9E2DB-AAF1-49BB-A54A-D99A745A2DD2}" type="pres">
      <dgm:prSet presAssocID="{078B0851-9B99-4569-A7B3-BEFC83D15FEB}" presName="node" presStyleLbl="node1" presStyleIdx="0" presStyleCnt="6" custScaleX="153965" custScaleY="11072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C288D5F-63EA-4FDF-BB79-E9D83393A961}" type="pres">
      <dgm:prSet presAssocID="{078B0851-9B99-4569-A7B3-BEFC83D15FEB}" presName="spNode" presStyleCnt="0"/>
      <dgm:spPr/>
    </dgm:pt>
    <dgm:pt modelId="{7B1960C5-31AB-4CEC-99B2-4883AE232A4E}" type="pres">
      <dgm:prSet presAssocID="{D8C58F1F-E06D-49ED-83D7-1D801E78D72F}" presName="sibTrans" presStyleLbl="sibTrans1D1" presStyleIdx="0" presStyleCnt="6"/>
      <dgm:spPr/>
      <dgm:t>
        <a:bodyPr/>
        <a:lstStyle/>
        <a:p>
          <a:endParaRPr lang="en-US"/>
        </a:p>
      </dgm:t>
    </dgm:pt>
    <dgm:pt modelId="{CF8346D2-F67C-4CE2-BBAD-B47E70BDF7C8}" type="pres">
      <dgm:prSet presAssocID="{83B2CAE2-7AE2-44E9-9B2F-82228D562819}" presName="node" presStyleLbl="node1" presStyleIdx="1" presStyleCnt="6" custScaleX="153965" custScaleY="110727" custRadScaleRad="99328" custRadScaleInc="1693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37D7572-1F13-48FB-A6CE-A1DCF13EEBA2}" type="pres">
      <dgm:prSet presAssocID="{83B2CAE2-7AE2-44E9-9B2F-82228D562819}" presName="spNode" presStyleCnt="0"/>
      <dgm:spPr/>
    </dgm:pt>
    <dgm:pt modelId="{1543DECC-847C-4EFA-8FF0-619909FB4B49}" type="pres">
      <dgm:prSet presAssocID="{2A83838B-D6F7-400B-814A-CE475719521B}" presName="sibTrans" presStyleLbl="sibTrans1D1" presStyleIdx="1" presStyleCnt="6"/>
      <dgm:spPr/>
      <dgm:t>
        <a:bodyPr/>
        <a:lstStyle/>
        <a:p>
          <a:endParaRPr lang="en-US"/>
        </a:p>
      </dgm:t>
    </dgm:pt>
    <dgm:pt modelId="{180C7E3A-0551-4FBB-89A0-DCCACC924A4B}" type="pres">
      <dgm:prSet presAssocID="{6CF6BA40-74D1-4B16-9908-F68E4837F9BC}" presName="node" presStyleLbl="node1" presStyleIdx="2" presStyleCnt="6" custScaleX="153850" custScaleY="106403" custRadScaleRad="95367" custRadScaleInc="-2358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CF12ADD-2316-4FE0-89D3-74468269D46F}" type="pres">
      <dgm:prSet presAssocID="{6CF6BA40-74D1-4B16-9908-F68E4837F9BC}" presName="spNode" presStyleCnt="0"/>
      <dgm:spPr/>
    </dgm:pt>
    <dgm:pt modelId="{5A112C9E-FE22-41CA-9936-6376A3921C44}" type="pres">
      <dgm:prSet presAssocID="{EB758164-03E8-4274-90C0-6CCF93392F47}" presName="sibTrans" presStyleLbl="sibTrans1D1" presStyleIdx="2" presStyleCnt="6"/>
      <dgm:spPr/>
      <dgm:t>
        <a:bodyPr/>
        <a:lstStyle/>
        <a:p>
          <a:endParaRPr lang="en-US"/>
        </a:p>
      </dgm:t>
    </dgm:pt>
    <dgm:pt modelId="{1C4ABE46-9B6C-4A5D-A06F-5C2DC70A29B6}" type="pres">
      <dgm:prSet presAssocID="{4666769A-E5D2-4A1F-B55F-463D6CC2F7A5}" presName="node" presStyleLbl="node1" presStyleIdx="3" presStyleCnt="6" custScaleX="153965" custScaleY="110727" custRadScaleRad="98192" custRadScaleInc="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547CEC0-B08C-416B-83ED-B85445AD4144}" type="pres">
      <dgm:prSet presAssocID="{4666769A-E5D2-4A1F-B55F-463D6CC2F7A5}" presName="spNode" presStyleCnt="0"/>
      <dgm:spPr/>
    </dgm:pt>
    <dgm:pt modelId="{F4640F90-9717-43AA-BD87-6AC3778172DF}" type="pres">
      <dgm:prSet presAssocID="{E2365972-86A0-4249-B932-47533EF7977A}" presName="sibTrans" presStyleLbl="sibTrans1D1" presStyleIdx="3" presStyleCnt="6"/>
      <dgm:spPr/>
      <dgm:t>
        <a:bodyPr/>
        <a:lstStyle/>
        <a:p>
          <a:endParaRPr lang="en-US"/>
        </a:p>
      </dgm:t>
    </dgm:pt>
    <dgm:pt modelId="{85A8C621-9E6F-49D6-9146-5098E9B384EF}" type="pres">
      <dgm:prSet presAssocID="{5265F3BB-429E-4F27-B347-2524A8D08FDD}" presName="node" presStyleLbl="node1" presStyleIdx="4" presStyleCnt="6" custScaleX="153965" custScaleY="110727" custRadScaleRad="97904" custRadScaleInc="2827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8928EC3-A464-493F-B54D-E6E1C456E831}" type="pres">
      <dgm:prSet presAssocID="{5265F3BB-429E-4F27-B347-2524A8D08FDD}" presName="spNode" presStyleCnt="0"/>
      <dgm:spPr/>
    </dgm:pt>
    <dgm:pt modelId="{C1A44729-BA41-43D9-9403-BE34E9E40D85}" type="pres">
      <dgm:prSet presAssocID="{0CBABCB1-E22C-4C4A-8A01-8E7526DF974F}" presName="sibTrans" presStyleLbl="sibTrans1D1" presStyleIdx="4" presStyleCnt="6"/>
      <dgm:spPr/>
      <dgm:t>
        <a:bodyPr/>
        <a:lstStyle/>
        <a:p>
          <a:endParaRPr lang="en-US"/>
        </a:p>
      </dgm:t>
    </dgm:pt>
    <dgm:pt modelId="{29E40211-B30C-48C1-A803-F53A6E35E7C9}" type="pres">
      <dgm:prSet presAssocID="{C84176B8-7B18-4086-8131-E472A6DF09A8}" presName="node" presStyleLbl="node1" presStyleIdx="5" presStyleCnt="6" custScaleX="153965" custScaleY="110727" custRadScaleRad="98018" custRadScaleInc="-1500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1604B17-AB7F-46F2-83DA-EC157B742348}" type="pres">
      <dgm:prSet presAssocID="{C84176B8-7B18-4086-8131-E472A6DF09A8}" presName="spNode" presStyleCnt="0"/>
      <dgm:spPr/>
    </dgm:pt>
    <dgm:pt modelId="{4993DC2C-8AF3-43A0-B8E7-5A76BFEF9174}" type="pres">
      <dgm:prSet presAssocID="{A5E182D2-1847-480E-9498-45F7271A6728}" presName="sibTrans" presStyleLbl="sibTrans1D1" presStyleIdx="5" presStyleCnt="6"/>
      <dgm:spPr/>
      <dgm:t>
        <a:bodyPr/>
        <a:lstStyle/>
        <a:p>
          <a:endParaRPr lang="en-US"/>
        </a:p>
      </dgm:t>
    </dgm:pt>
  </dgm:ptLst>
  <dgm:cxnLst>
    <dgm:cxn modelId="{C442E0CC-C422-46B3-A0F6-73FE9EBBDCDA}" type="presOf" srcId="{078B0851-9B99-4569-A7B3-BEFC83D15FEB}" destId="{91C9E2DB-AAF1-49BB-A54A-D99A745A2DD2}" srcOrd="0" destOrd="0" presId="urn:microsoft.com/office/officeart/2005/8/layout/cycle6"/>
    <dgm:cxn modelId="{A9417E64-D94B-4FE8-8670-E2CFD3C83CF5}" type="presOf" srcId="{4666769A-E5D2-4A1F-B55F-463D6CC2F7A5}" destId="{1C4ABE46-9B6C-4A5D-A06F-5C2DC70A29B6}" srcOrd="0" destOrd="0" presId="urn:microsoft.com/office/officeart/2005/8/layout/cycle6"/>
    <dgm:cxn modelId="{5722EE5D-2945-4BF1-9831-28A741027038}" type="presOf" srcId="{EB758164-03E8-4274-90C0-6CCF93392F47}" destId="{5A112C9E-FE22-41CA-9936-6376A3921C44}" srcOrd="0" destOrd="0" presId="urn:microsoft.com/office/officeart/2005/8/layout/cycle6"/>
    <dgm:cxn modelId="{4DD46AC6-D8C8-41ED-A47E-0D87AF3F513E}" type="presOf" srcId="{C84176B8-7B18-4086-8131-E472A6DF09A8}" destId="{29E40211-B30C-48C1-A803-F53A6E35E7C9}" srcOrd="0" destOrd="0" presId="urn:microsoft.com/office/officeart/2005/8/layout/cycle6"/>
    <dgm:cxn modelId="{82B3834A-FC33-48C5-9258-0A57B663FE99}" srcId="{F6A9536B-1712-4A4A-8CE9-32A3BFC49F05}" destId="{83B2CAE2-7AE2-44E9-9B2F-82228D562819}" srcOrd="1" destOrd="0" parTransId="{10C29D02-3571-4BEB-9DB5-7EAA2735044E}" sibTransId="{2A83838B-D6F7-400B-814A-CE475719521B}"/>
    <dgm:cxn modelId="{A8FF2239-B0FE-4B92-9D79-0645AB4047C6}" type="presOf" srcId="{6CF6BA40-74D1-4B16-9908-F68E4837F9BC}" destId="{180C7E3A-0551-4FBB-89A0-DCCACC924A4B}" srcOrd="0" destOrd="0" presId="urn:microsoft.com/office/officeart/2005/8/layout/cycle6"/>
    <dgm:cxn modelId="{74C074BD-931D-4815-BC49-B5D0AFA48858}" type="presOf" srcId="{0CBABCB1-E22C-4C4A-8A01-8E7526DF974F}" destId="{C1A44729-BA41-43D9-9403-BE34E9E40D85}" srcOrd="0" destOrd="0" presId="urn:microsoft.com/office/officeart/2005/8/layout/cycle6"/>
    <dgm:cxn modelId="{BA669794-B778-43E2-9265-B1554024D716}" type="presOf" srcId="{5265F3BB-429E-4F27-B347-2524A8D08FDD}" destId="{85A8C621-9E6F-49D6-9146-5098E9B384EF}" srcOrd="0" destOrd="0" presId="urn:microsoft.com/office/officeart/2005/8/layout/cycle6"/>
    <dgm:cxn modelId="{C159E398-7E68-4D46-80E6-4FADB9FCEE74}" srcId="{F6A9536B-1712-4A4A-8CE9-32A3BFC49F05}" destId="{C84176B8-7B18-4086-8131-E472A6DF09A8}" srcOrd="5" destOrd="0" parTransId="{9CF5CDE2-01DA-44E4-9E98-4C0FF61427C8}" sibTransId="{A5E182D2-1847-480E-9498-45F7271A6728}"/>
    <dgm:cxn modelId="{CEE64A7D-4556-4047-81AC-66C2B5488A8D}" srcId="{F6A9536B-1712-4A4A-8CE9-32A3BFC49F05}" destId="{4666769A-E5D2-4A1F-B55F-463D6CC2F7A5}" srcOrd="3" destOrd="0" parTransId="{D4F57BCC-ECA4-4442-9B7F-FB72EED33463}" sibTransId="{E2365972-86A0-4249-B932-47533EF7977A}"/>
    <dgm:cxn modelId="{770D9B1E-22ED-45FF-B3D9-C21D3E75F5EE}" type="presOf" srcId="{2A83838B-D6F7-400B-814A-CE475719521B}" destId="{1543DECC-847C-4EFA-8FF0-619909FB4B49}" srcOrd="0" destOrd="0" presId="urn:microsoft.com/office/officeart/2005/8/layout/cycle6"/>
    <dgm:cxn modelId="{65BC0F19-651B-46B7-837E-4C6D9A424787}" srcId="{F6A9536B-1712-4A4A-8CE9-32A3BFC49F05}" destId="{6CF6BA40-74D1-4B16-9908-F68E4837F9BC}" srcOrd="2" destOrd="0" parTransId="{D651AA9B-58BD-45DE-B88F-8493A0CDC1A3}" sibTransId="{EB758164-03E8-4274-90C0-6CCF93392F47}"/>
    <dgm:cxn modelId="{7E1C7886-840B-47AA-9856-7130DFDE3F84}" type="presOf" srcId="{E2365972-86A0-4249-B932-47533EF7977A}" destId="{F4640F90-9717-43AA-BD87-6AC3778172DF}" srcOrd="0" destOrd="0" presId="urn:microsoft.com/office/officeart/2005/8/layout/cycle6"/>
    <dgm:cxn modelId="{B637AB94-F494-4889-8F4A-6EAC0E9C2A0B}" type="presOf" srcId="{83B2CAE2-7AE2-44E9-9B2F-82228D562819}" destId="{CF8346D2-F67C-4CE2-BBAD-B47E70BDF7C8}" srcOrd="0" destOrd="0" presId="urn:microsoft.com/office/officeart/2005/8/layout/cycle6"/>
    <dgm:cxn modelId="{6D703FC8-9CB8-4845-B718-2CCA20C35BF9}" type="presOf" srcId="{A5E182D2-1847-480E-9498-45F7271A6728}" destId="{4993DC2C-8AF3-43A0-B8E7-5A76BFEF9174}" srcOrd="0" destOrd="0" presId="urn:microsoft.com/office/officeart/2005/8/layout/cycle6"/>
    <dgm:cxn modelId="{7A32CE96-9260-40DA-8180-E080EC4A0638}" type="presOf" srcId="{F6A9536B-1712-4A4A-8CE9-32A3BFC49F05}" destId="{7888A2F3-A77C-48C3-9795-043E2E87684F}" srcOrd="0" destOrd="0" presId="urn:microsoft.com/office/officeart/2005/8/layout/cycle6"/>
    <dgm:cxn modelId="{C836C45F-EF16-4E04-98AF-46C1048F5893}" type="presOf" srcId="{D8C58F1F-E06D-49ED-83D7-1D801E78D72F}" destId="{7B1960C5-31AB-4CEC-99B2-4883AE232A4E}" srcOrd="0" destOrd="0" presId="urn:microsoft.com/office/officeart/2005/8/layout/cycle6"/>
    <dgm:cxn modelId="{6F402694-2C75-4C51-804E-1CFE6D850158}" srcId="{F6A9536B-1712-4A4A-8CE9-32A3BFC49F05}" destId="{078B0851-9B99-4569-A7B3-BEFC83D15FEB}" srcOrd="0" destOrd="0" parTransId="{7C5AF01E-3A4D-49B3-BF3E-28C6053C7FD9}" sibTransId="{D8C58F1F-E06D-49ED-83D7-1D801E78D72F}"/>
    <dgm:cxn modelId="{0A699077-4CA9-435B-835E-E3C2F883121D}" srcId="{F6A9536B-1712-4A4A-8CE9-32A3BFC49F05}" destId="{5265F3BB-429E-4F27-B347-2524A8D08FDD}" srcOrd="4" destOrd="0" parTransId="{3A01D45A-AEE0-4C59-B03E-1FAEEDA533E3}" sibTransId="{0CBABCB1-E22C-4C4A-8A01-8E7526DF974F}"/>
    <dgm:cxn modelId="{CE88DD19-24E8-4AA8-91BD-6D08375278A3}" type="presParOf" srcId="{7888A2F3-A77C-48C3-9795-043E2E87684F}" destId="{91C9E2DB-AAF1-49BB-A54A-D99A745A2DD2}" srcOrd="0" destOrd="0" presId="urn:microsoft.com/office/officeart/2005/8/layout/cycle6"/>
    <dgm:cxn modelId="{D90B6E9E-30CB-4479-9ACA-94D646CDB639}" type="presParOf" srcId="{7888A2F3-A77C-48C3-9795-043E2E87684F}" destId="{4C288D5F-63EA-4FDF-BB79-E9D83393A961}" srcOrd="1" destOrd="0" presId="urn:microsoft.com/office/officeart/2005/8/layout/cycle6"/>
    <dgm:cxn modelId="{9813DAC9-9973-47B2-8088-7CA22693347D}" type="presParOf" srcId="{7888A2F3-A77C-48C3-9795-043E2E87684F}" destId="{7B1960C5-31AB-4CEC-99B2-4883AE232A4E}" srcOrd="2" destOrd="0" presId="urn:microsoft.com/office/officeart/2005/8/layout/cycle6"/>
    <dgm:cxn modelId="{F1BED0CA-4223-497E-8041-3C59379A83D6}" type="presParOf" srcId="{7888A2F3-A77C-48C3-9795-043E2E87684F}" destId="{CF8346D2-F67C-4CE2-BBAD-B47E70BDF7C8}" srcOrd="3" destOrd="0" presId="urn:microsoft.com/office/officeart/2005/8/layout/cycle6"/>
    <dgm:cxn modelId="{26A113B1-192D-4DAD-9AD9-6055ECF342F8}" type="presParOf" srcId="{7888A2F3-A77C-48C3-9795-043E2E87684F}" destId="{A37D7572-1F13-48FB-A6CE-A1DCF13EEBA2}" srcOrd="4" destOrd="0" presId="urn:microsoft.com/office/officeart/2005/8/layout/cycle6"/>
    <dgm:cxn modelId="{F3D55C4F-424B-46BF-ADE6-E26CE893F81B}" type="presParOf" srcId="{7888A2F3-A77C-48C3-9795-043E2E87684F}" destId="{1543DECC-847C-4EFA-8FF0-619909FB4B49}" srcOrd="5" destOrd="0" presId="urn:microsoft.com/office/officeart/2005/8/layout/cycle6"/>
    <dgm:cxn modelId="{8B2E65A1-C240-4C52-A7D8-42A5895BD815}" type="presParOf" srcId="{7888A2F3-A77C-48C3-9795-043E2E87684F}" destId="{180C7E3A-0551-4FBB-89A0-DCCACC924A4B}" srcOrd="6" destOrd="0" presId="urn:microsoft.com/office/officeart/2005/8/layout/cycle6"/>
    <dgm:cxn modelId="{7B83E0C2-E2D3-493B-82D0-F77F935B1CBA}" type="presParOf" srcId="{7888A2F3-A77C-48C3-9795-043E2E87684F}" destId="{DCF12ADD-2316-4FE0-89D3-74468269D46F}" srcOrd="7" destOrd="0" presId="urn:microsoft.com/office/officeart/2005/8/layout/cycle6"/>
    <dgm:cxn modelId="{FD552585-D8C7-456F-A6A0-2D4B8E3D4229}" type="presParOf" srcId="{7888A2F3-A77C-48C3-9795-043E2E87684F}" destId="{5A112C9E-FE22-41CA-9936-6376A3921C44}" srcOrd="8" destOrd="0" presId="urn:microsoft.com/office/officeart/2005/8/layout/cycle6"/>
    <dgm:cxn modelId="{0779E45C-13AD-4265-9753-57FBFDB05176}" type="presParOf" srcId="{7888A2F3-A77C-48C3-9795-043E2E87684F}" destId="{1C4ABE46-9B6C-4A5D-A06F-5C2DC70A29B6}" srcOrd="9" destOrd="0" presId="urn:microsoft.com/office/officeart/2005/8/layout/cycle6"/>
    <dgm:cxn modelId="{4C7F5273-8C7F-4BF0-BB3A-BEBD7BAD06C2}" type="presParOf" srcId="{7888A2F3-A77C-48C3-9795-043E2E87684F}" destId="{2547CEC0-B08C-416B-83ED-B85445AD4144}" srcOrd="10" destOrd="0" presId="urn:microsoft.com/office/officeart/2005/8/layout/cycle6"/>
    <dgm:cxn modelId="{55E7E8A2-F97C-48A7-B74B-889D2ACB3740}" type="presParOf" srcId="{7888A2F3-A77C-48C3-9795-043E2E87684F}" destId="{F4640F90-9717-43AA-BD87-6AC3778172DF}" srcOrd="11" destOrd="0" presId="urn:microsoft.com/office/officeart/2005/8/layout/cycle6"/>
    <dgm:cxn modelId="{1663374F-0340-4DE1-A525-EF4F6A37AD49}" type="presParOf" srcId="{7888A2F3-A77C-48C3-9795-043E2E87684F}" destId="{85A8C621-9E6F-49D6-9146-5098E9B384EF}" srcOrd="12" destOrd="0" presId="urn:microsoft.com/office/officeart/2005/8/layout/cycle6"/>
    <dgm:cxn modelId="{6A16D033-ABF0-4523-AEBE-2C5359635CF2}" type="presParOf" srcId="{7888A2F3-A77C-48C3-9795-043E2E87684F}" destId="{A8928EC3-A464-493F-B54D-E6E1C456E831}" srcOrd="13" destOrd="0" presId="urn:microsoft.com/office/officeart/2005/8/layout/cycle6"/>
    <dgm:cxn modelId="{11F30355-A182-4ADE-9014-F26F8C49753B}" type="presParOf" srcId="{7888A2F3-A77C-48C3-9795-043E2E87684F}" destId="{C1A44729-BA41-43D9-9403-BE34E9E40D85}" srcOrd="14" destOrd="0" presId="urn:microsoft.com/office/officeart/2005/8/layout/cycle6"/>
    <dgm:cxn modelId="{4BFA40C4-3D5F-45BF-8ACF-85AEEE0B0A95}" type="presParOf" srcId="{7888A2F3-A77C-48C3-9795-043E2E87684F}" destId="{29E40211-B30C-48C1-A803-F53A6E35E7C9}" srcOrd="15" destOrd="0" presId="urn:microsoft.com/office/officeart/2005/8/layout/cycle6"/>
    <dgm:cxn modelId="{2324BDDC-1C90-4C51-8607-B5170D50DEFD}" type="presParOf" srcId="{7888A2F3-A77C-48C3-9795-043E2E87684F}" destId="{A1604B17-AB7F-46F2-83DA-EC157B742348}" srcOrd="16" destOrd="0" presId="urn:microsoft.com/office/officeart/2005/8/layout/cycle6"/>
    <dgm:cxn modelId="{715D977C-E507-43B3-B145-8549C9308366}" type="presParOf" srcId="{7888A2F3-A77C-48C3-9795-043E2E87684F}" destId="{4993DC2C-8AF3-43A0-B8E7-5A76BFEF9174}" srcOrd="17" destOrd="0" presId="urn:microsoft.com/office/officeart/2005/8/layout/cycle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144240F-D7E1-4F44-9CE5-35BAB0F6A6BE}" type="doc">
      <dgm:prSet loTypeId="urn:microsoft.com/office/officeart/2005/8/layout/default" loCatId="list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n-US"/>
        </a:p>
      </dgm:t>
    </dgm:pt>
    <dgm:pt modelId="{E75F93A0-91BE-42AC-B179-4AF280EAF0F4}">
      <dgm:prSet/>
      <dgm:spPr/>
      <dgm:t>
        <a:bodyPr/>
        <a:lstStyle/>
        <a:p>
          <a:pPr rtl="0"/>
          <a:r>
            <a:rPr lang="it-IT" dirty="0" smtClean="0"/>
            <a:t>Deliver on the </a:t>
          </a:r>
          <a:r>
            <a:rPr lang="it-IT" b="1" dirty="0" smtClean="0"/>
            <a:t>European Pillar of Social Rights</a:t>
          </a:r>
          <a:endParaRPr lang="en-GB" dirty="0"/>
        </a:p>
      </dgm:t>
    </dgm:pt>
    <dgm:pt modelId="{02231CEE-E5E0-43A4-AD11-DC162C011284}" type="parTrans" cxnId="{74F00A14-92EC-4C67-A760-7B448FC2D006}">
      <dgm:prSet/>
      <dgm:spPr/>
      <dgm:t>
        <a:bodyPr/>
        <a:lstStyle/>
        <a:p>
          <a:endParaRPr lang="en-US"/>
        </a:p>
      </dgm:t>
    </dgm:pt>
    <dgm:pt modelId="{A02C7F82-F1B8-4E58-A4CC-64FCFC485455}" type="sibTrans" cxnId="{74F00A14-92EC-4C67-A760-7B448FC2D006}">
      <dgm:prSet/>
      <dgm:spPr/>
      <dgm:t>
        <a:bodyPr/>
        <a:lstStyle/>
        <a:p>
          <a:endParaRPr lang="en-US"/>
        </a:p>
      </dgm:t>
    </dgm:pt>
    <dgm:pt modelId="{9D9EEABB-981F-4C68-B350-C5F76BF439DB}">
      <dgm:prSet/>
      <dgm:spPr/>
      <dgm:t>
        <a:bodyPr/>
        <a:lstStyle/>
        <a:p>
          <a:pPr rtl="0"/>
          <a:r>
            <a:rPr lang="it-IT" b="1" smtClean="0"/>
            <a:t>Social inclusion and equality </a:t>
          </a:r>
          <a:r>
            <a:rPr lang="it-IT" smtClean="0"/>
            <a:t>policies</a:t>
          </a:r>
          <a:endParaRPr lang="en-GB"/>
        </a:p>
      </dgm:t>
    </dgm:pt>
    <dgm:pt modelId="{CB68A265-2FDD-4EB9-B6D1-1AD5753441E6}" type="parTrans" cxnId="{CA5C9503-AAA2-4461-9427-A5E48C2FD36C}">
      <dgm:prSet/>
      <dgm:spPr/>
      <dgm:t>
        <a:bodyPr/>
        <a:lstStyle/>
        <a:p>
          <a:endParaRPr lang="en-US"/>
        </a:p>
      </dgm:t>
    </dgm:pt>
    <dgm:pt modelId="{2D64F0BE-F14F-41DB-B5F1-1FDE5A08117A}" type="sibTrans" cxnId="{CA5C9503-AAA2-4461-9427-A5E48C2FD36C}">
      <dgm:prSet/>
      <dgm:spPr/>
      <dgm:t>
        <a:bodyPr/>
        <a:lstStyle/>
        <a:p>
          <a:endParaRPr lang="en-US"/>
        </a:p>
      </dgm:t>
    </dgm:pt>
    <dgm:pt modelId="{CE89F4D7-07B0-4291-8476-7F1DCA19450E}">
      <dgm:prSet/>
      <dgm:spPr/>
      <dgm:t>
        <a:bodyPr/>
        <a:lstStyle/>
        <a:p>
          <a:pPr rtl="0"/>
          <a:r>
            <a:rPr lang="it-IT" smtClean="0"/>
            <a:t>The </a:t>
          </a:r>
          <a:r>
            <a:rPr lang="it-IT" b="1" smtClean="0"/>
            <a:t>rule of law</a:t>
          </a:r>
          <a:endParaRPr lang="en-GB"/>
        </a:p>
      </dgm:t>
    </dgm:pt>
    <dgm:pt modelId="{4FB5D470-2C36-460A-A7DA-824433551159}" type="parTrans" cxnId="{213D8ABB-7505-4A66-8FCE-C49C6929595C}">
      <dgm:prSet/>
      <dgm:spPr/>
      <dgm:t>
        <a:bodyPr/>
        <a:lstStyle/>
        <a:p>
          <a:endParaRPr lang="en-US"/>
        </a:p>
      </dgm:t>
    </dgm:pt>
    <dgm:pt modelId="{69AFABB7-59FB-41D7-81EB-14EC0B5E199A}" type="sibTrans" cxnId="{213D8ABB-7505-4A66-8FCE-C49C6929595C}">
      <dgm:prSet/>
      <dgm:spPr/>
      <dgm:t>
        <a:bodyPr/>
        <a:lstStyle/>
        <a:p>
          <a:endParaRPr lang="en-US"/>
        </a:p>
      </dgm:t>
    </dgm:pt>
    <dgm:pt modelId="{F1F86147-3628-40CC-ADA4-760D8F878E8A}">
      <dgm:prSet/>
      <dgm:spPr/>
      <dgm:t>
        <a:bodyPr/>
        <a:lstStyle/>
        <a:p>
          <a:pPr rtl="0"/>
          <a:r>
            <a:rPr lang="it-IT" b="1" dirty="0" smtClean="0"/>
            <a:t>Fundamental rights in the digital world</a:t>
          </a:r>
          <a:endParaRPr lang="en-GB" dirty="0"/>
        </a:p>
      </dgm:t>
    </dgm:pt>
    <dgm:pt modelId="{9A6F2854-8808-46D5-997B-278CFD03B6EA}" type="parTrans" cxnId="{E44F0859-C000-4A73-80AE-56C7A6E50838}">
      <dgm:prSet/>
      <dgm:spPr/>
      <dgm:t>
        <a:bodyPr/>
        <a:lstStyle/>
        <a:p>
          <a:endParaRPr lang="en-US"/>
        </a:p>
      </dgm:t>
    </dgm:pt>
    <dgm:pt modelId="{9E8921D8-C0CA-4005-987B-5C241BC03398}" type="sibTrans" cxnId="{E44F0859-C000-4A73-80AE-56C7A6E50838}">
      <dgm:prSet/>
      <dgm:spPr/>
      <dgm:t>
        <a:bodyPr/>
        <a:lstStyle/>
        <a:p>
          <a:endParaRPr lang="en-US"/>
        </a:p>
      </dgm:t>
    </dgm:pt>
    <dgm:pt modelId="{8E22E0FA-89BF-4E4A-A2A4-711AF57D83E7}">
      <dgm:prSet/>
      <dgm:spPr/>
      <dgm:t>
        <a:bodyPr/>
        <a:lstStyle/>
        <a:p>
          <a:pPr rtl="0"/>
          <a:r>
            <a:rPr lang="it-IT" b="1" smtClean="0"/>
            <a:t>Fair and modern taxation policy</a:t>
          </a:r>
          <a:endParaRPr lang="en-GB"/>
        </a:p>
      </dgm:t>
    </dgm:pt>
    <dgm:pt modelId="{D348735C-CF27-4A61-9AFE-C5112C3AD8A0}" type="parTrans" cxnId="{906AF623-4EBE-40A9-B445-1620FF56989A}">
      <dgm:prSet/>
      <dgm:spPr/>
      <dgm:t>
        <a:bodyPr/>
        <a:lstStyle/>
        <a:p>
          <a:endParaRPr lang="en-US"/>
        </a:p>
      </dgm:t>
    </dgm:pt>
    <dgm:pt modelId="{7435C57D-2956-48AB-B1F8-01D7D1A52B5E}" type="sibTrans" cxnId="{906AF623-4EBE-40A9-B445-1620FF56989A}">
      <dgm:prSet/>
      <dgm:spPr/>
      <dgm:t>
        <a:bodyPr/>
        <a:lstStyle/>
        <a:p>
          <a:endParaRPr lang="en-US"/>
        </a:p>
      </dgm:t>
    </dgm:pt>
    <dgm:pt modelId="{3E586742-843F-45EA-929C-2928B61CB047}">
      <dgm:prSet/>
      <dgm:spPr/>
      <dgm:t>
        <a:bodyPr/>
        <a:lstStyle/>
        <a:p>
          <a:pPr rtl="0"/>
          <a:r>
            <a:rPr lang="it-IT" b="1" smtClean="0"/>
            <a:t>Emproving health care</a:t>
          </a:r>
          <a:endParaRPr lang="en-GB"/>
        </a:p>
      </dgm:t>
    </dgm:pt>
    <dgm:pt modelId="{83CF4EE8-EBD8-4817-9E1F-8729C10B4AF8}" type="parTrans" cxnId="{BE73545B-FD0C-442F-9782-ADD8CB876180}">
      <dgm:prSet/>
      <dgm:spPr/>
      <dgm:t>
        <a:bodyPr/>
        <a:lstStyle/>
        <a:p>
          <a:endParaRPr lang="en-US"/>
        </a:p>
      </dgm:t>
    </dgm:pt>
    <dgm:pt modelId="{255C481D-9A82-4BB5-A204-10F9E3F5C563}" type="sibTrans" cxnId="{BE73545B-FD0C-442F-9782-ADD8CB876180}">
      <dgm:prSet/>
      <dgm:spPr/>
      <dgm:t>
        <a:bodyPr/>
        <a:lstStyle/>
        <a:p>
          <a:endParaRPr lang="en-US"/>
        </a:p>
      </dgm:t>
    </dgm:pt>
    <dgm:pt modelId="{D452AA26-034D-43A9-B678-CD72F499D67A}">
      <dgm:prSet/>
      <dgm:spPr/>
      <dgm:t>
        <a:bodyPr/>
        <a:lstStyle/>
        <a:p>
          <a:pPr rtl="0"/>
          <a:r>
            <a:rPr lang="it-IT" b="1" smtClean="0"/>
            <a:t>Quality, energy-efficient affordable housing</a:t>
          </a:r>
          <a:endParaRPr lang="en-GB"/>
        </a:p>
      </dgm:t>
    </dgm:pt>
    <dgm:pt modelId="{B403DD12-DD64-4AB0-A030-F3D1EAE50D66}" type="parTrans" cxnId="{8F2EC597-52FC-49BB-A884-73C000C623C3}">
      <dgm:prSet/>
      <dgm:spPr/>
      <dgm:t>
        <a:bodyPr/>
        <a:lstStyle/>
        <a:p>
          <a:endParaRPr lang="en-US"/>
        </a:p>
      </dgm:t>
    </dgm:pt>
    <dgm:pt modelId="{A06975AD-B092-400C-85EF-A893B7251526}" type="sibTrans" cxnId="{8F2EC597-52FC-49BB-A884-73C000C623C3}">
      <dgm:prSet/>
      <dgm:spPr/>
      <dgm:t>
        <a:bodyPr/>
        <a:lstStyle/>
        <a:p>
          <a:endParaRPr lang="en-US"/>
        </a:p>
      </dgm:t>
    </dgm:pt>
    <dgm:pt modelId="{E52887C7-D280-41D4-9E2B-88581130D48D}" type="pres">
      <dgm:prSet presAssocID="{3144240F-D7E1-4F44-9CE5-35BAB0F6A6BE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FF729AB7-43E1-4B74-A383-0F95DCFCE319}" type="pres">
      <dgm:prSet presAssocID="{E75F93A0-91BE-42AC-B179-4AF280EAF0F4}" presName="node" presStyleLbl="node1" presStyleIdx="0" presStyleCnt="7" custLinFactX="10545" custLinFactY="16288" custLinFactNeighborX="100000" custLinFactNeighborY="10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737B709-0592-4039-AD78-9A4B2CDC44BB}" type="pres">
      <dgm:prSet presAssocID="{A02C7F82-F1B8-4E58-A4CC-64FCFC485455}" presName="sibTrans" presStyleCnt="0"/>
      <dgm:spPr/>
    </dgm:pt>
    <dgm:pt modelId="{B61FBD67-812E-48B7-AEF7-E14D1C8A9208}" type="pres">
      <dgm:prSet presAssocID="{9D9EEABB-981F-4C68-B350-C5F76BF439DB}" presName="node" presStyleLbl="node1" presStyleIdx="1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37952C1-CBAE-4B41-B3D8-5851B217FBB6}" type="pres">
      <dgm:prSet presAssocID="{2D64F0BE-F14F-41DB-B5F1-1FDE5A08117A}" presName="sibTrans" presStyleCnt="0"/>
      <dgm:spPr/>
    </dgm:pt>
    <dgm:pt modelId="{7221296A-AC01-4FA9-85C6-F3682BBDAE85}" type="pres">
      <dgm:prSet presAssocID="{CE89F4D7-07B0-4291-8476-7F1DCA19450E}" presName="node" presStyleLbl="node1" presStyleIdx="2" presStyleCnt="7" custLinFactNeighborX="1664" custLinFactNeighborY="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672C7EF-BE5C-4BA8-BDD6-7613248FB357}" type="pres">
      <dgm:prSet presAssocID="{69AFABB7-59FB-41D7-81EB-14EC0B5E199A}" presName="sibTrans" presStyleCnt="0"/>
      <dgm:spPr/>
    </dgm:pt>
    <dgm:pt modelId="{18229DBE-0C3A-496C-A5C4-D1C9FCEB85C3}" type="pres">
      <dgm:prSet presAssocID="{F1F86147-3628-40CC-ADA4-760D8F878E8A}" presName="node" presStyleLbl="node1" presStyleIdx="3" presStyleCnt="7" custLinFactY="16484" custLinFactNeighborX="333" custLinFactNeighborY="10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761E79D-3797-4670-A0AF-87ADB39DD6D9}" type="pres">
      <dgm:prSet presAssocID="{9E8921D8-C0CA-4005-987B-5C241BC03398}" presName="sibTrans" presStyleCnt="0"/>
      <dgm:spPr/>
    </dgm:pt>
    <dgm:pt modelId="{E378652E-8003-4DB4-A86D-F9936196716C}" type="pres">
      <dgm:prSet presAssocID="{8E22E0FA-89BF-4E4A-A2A4-711AF57D83E7}" presName="node" presStyleLbl="node1" presStyleIdx="4" presStyleCnt="7" custLinFactX="-9827" custLinFactY="-16484" custLinFactNeighborX="-100000" custLinFactNeighborY="-10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79181EA-7E8E-40FD-82FB-0EC0763A585A}" type="pres">
      <dgm:prSet presAssocID="{7435C57D-2956-48AB-B1F8-01D7D1A52B5E}" presName="sibTrans" presStyleCnt="0"/>
      <dgm:spPr/>
    </dgm:pt>
    <dgm:pt modelId="{FCBC5F5B-9981-4FED-AD6D-D26829583A94}" type="pres">
      <dgm:prSet presAssocID="{3E586742-843F-45EA-929C-2928B61CB047}" presName="node" presStyleLbl="node1" presStyleIdx="5" presStyleCnt="7" custLinFactY="17038" custLinFactNeighborX="-1331" custLinFactNeighborY="10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83396AA-4CDA-4CFA-8F3E-549480DBE255}" type="pres">
      <dgm:prSet presAssocID="{255C481D-9A82-4BB5-A204-10F9E3F5C563}" presName="sibTrans" presStyleCnt="0"/>
      <dgm:spPr/>
    </dgm:pt>
    <dgm:pt modelId="{71DA3C69-7C49-42EA-957A-335BC1701864}" type="pres">
      <dgm:prSet presAssocID="{D452AA26-034D-43A9-B678-CD72F499D67A}" presName="node" presStyleLbl="node1" presStyleIdx="6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8F2EC597-52FC-49BB-A884-73C000C623C3}" srcId="{3144240F-D7E1-4F44-9CE5-35BAB0F6A6BE}" destId="{D452AA26-034D-43A9-B678-CD72F499D67A}" srcOrd="6" destOrd="0" parTransId="{B403DD12-DD64-4AB0-A030-F3D1EAE50D66}" sibTransId="{A06975AD-B092-400C-85EF-A893B7251526}"/>
    <dgm:cxn modelId="{736F0362-5193-4D2E-ACAF-C4B8DC1A8DBD}" type="presOf" srcId="{E75F93A0-91BE-42AC-B179-4AF280EAF0F4}" destId="{FF729AB7-43E1-4B74-A383-0F95DCFCE319}" srcOrd="0" destOrd="0" presId="urn:microsoft.com/office/officeart/2005/8/layout/default"/>
    <dgm:cxn modelId="{CA5C9503-AAA2-4461-9427-A5E48C2FD36C}" srcId="{3144240F-D7E1-4F44-9CE5-35BAB0F6A6BE}" destId="{9D9EEABB-981F-4C68-B350-C5F76BF439DB}" srcOrd="1" destOrd="0" parTransId="{CB68A265-2FDD-4EB9-B6D1-1AD5753441E6}" sibTransId="{2D64F0BE-F14F-41DB-B5F1-1FDE5A08117A}"/>
    <dgm:cxn modelId="{0D7799C5-D254-44A2-AEC0-B92E188B60E1}" type="presOf" srcId="{9D9EEABB-981F-4C68-B350-C5F76BF439DB}" destId="{B61FBD67-812E-48B7-AEF7-E14D1C8A9208}" srcOrd="0" destOrd="0" presId="urn:microsoft.com/office/officeart/2005/8/layout/default"/>
    <dgm:cxn modelId="{453389C5-803B-47CA-B514-37B5B78B1952}" type="presOf" srcId="{3144240F-D7E1-4F44-9CE5-35BAB0F6A6BE}" destId="{E52887C7-D280-41D4-9E2B-88581130D48D}" srcOrd="0" destOrd="0" presId="urn:microsoft.com/office/officeart/2005/8/layout/default"/>
    <dgm:cxn modelId="{EBF7694D-5B20-4D0A-AC95-F5B80061B944}" type="presOf" srcId="{3E586742-843F-45EA-929C-2928B61CB047}" destId="{FCBC5F5B-9981-4FED-AD6D-D26829583A94}" srcOrd="0" destOrd="0" presId="urn:microsoft.com/office/officeart/2005/8/layout/default"/>
    <dgm:cxn modelId="{74086EE7-7DA6-44C9-ACE6-5828B71414F1}" type="presOf" srcId="{8E22E0FA-89BF-4E4A-A2A4-711AF57D83E7}" destId="{E378652E-8003-4DB4-A86D-F9936196716C}" srcOrd="0" destOrd="0" presId="urn:microsoft.com/office/officeart/2005/8/layout/default"/>
    <dgm:cxn modelId="{2DD9C6D0-DC49-43DD-859A-C6C23196C257}" type="presOf" srcId="{F1F86147-3628-40CC-ADA4-760D8F878E8A}" destId="{18229DBE-0C3A-496C-A5C4-D1C9FCEB85C3}" srcOrd="0" destOrd="0" presId="urn:microsoft.com/office/officeart/2005/8/layout/default"/>
    <dgm:cxn modelId="{906AF623-4EBE-40A9-B445-1620FF56989A}" srcId="{3144240F-D7E1-4F44-9CE5-35BAB0F6A6BE}" destId="{8E22E0FA-89BF-4E4A-A2A4-711AF57D83E7}" srcOrd="4" destOrd="0" parTransId="{D348735C-CF27-4A61-9AFE-C5112C3AD8A0}" sibTransId="{7435C57D-2956-48AB-B1F8-01D7D1A52B5E}"/>
    <dgm:cxn modelId="{213D8ABB-7505-4A66-8FCE-C49C6929595C}" srcId="{3144240F-D7E1-4F44-9CE5-35BAB0F6A6BE}" destId="{CE89F4D7-07B0-4291-8476-7F1DCA19450E}" srcOrd="2" destOrd="0" parTransId="{4FB5D470-2C36-460A-A7DA-824433551159}" sibTransId="{69AFABB7-59FB-41D7-81EB-14EC0B5E199A}"/>
    <dgm:cxn modelId="{BE73545B-FD0C-442F-9782-ADD8CB876180}" srcId="{3144240F-D7E1-4F44-9CE5-35BAB0F6A6BE}" destId="{3E586742-843F-45EA-929C-2928B61CB047}" srcOrd="5" destOrd="0" parTransId="{83CF4EE8-EBD8-4817-9E1F-8729C10B4AF8}" sibTransId="{255C481D-9A82-4BB5-A204-10F9E3F5C563}"/>
    <dgm:cxn modelId="{E44F0859-C000-4A73-80AE-56C7A6E50838}" srcId="{3144240F-D7E1-4F44-9CE5-35BAB0F6A6BE}" destId="{F1F86147-3628-40CC-ADA4-760D8F878E8A}" srcOrd="3" destOrd="0" parTransId="{9A6F2854-8808-46D5-997B-278CFD03B6EA}" sibTransId="{9E8921D8-C0CA-4005-987B-5C241BC03398}"/>
    <dgm:cxn modelId="{74F00A14-92EC-4C67-A760-7B448FC2D006}" srcId="{3144240F-D7E1-4F44-9CE5-35BAB0F6A6BE}" destId="{E75F93A0-91BE-42AC-B179-4AF280EAF0F4}" srcOrd="0" destOrd="0" parTransId="{02231CEE-E5E0-43A4-AD11-DC162C011284}" sibTransId="{A02C7F82-F1B8-4E58-A4CC-64FCFC485455}"/>
    <dgm:cxn modelId="{6E7B0482-1DD3-4708-A86C-0C986FA5F1B3}" type="presOf" srcId="{D452AA26-034D-43A9-B678-CD72F499D67A}" destId="{71DA3C69-7C49-42EA-957A-335BC1701864}" srcOrd="0" destOrd="0" presId="urn:microsoft.com/office/officeart/2005/8/layout/default"/>
    <dgm:cxn modelId="{571D6078-6C87-4E55-AC77-AA8646F1CD71}" type="presOf" srcId="{CE89F4D7-07B0-4291-8476-7F1DCA19450E}" destId="{7221296A-AC01-4FA9-85C6-F3682BBDAE85}" srcOrd="0" destOrd="0" presId="urn:microsoft.com/office/officeart/2005/8/layout/default"/>
    <dgm:cxn modelId="{5E046D87-4B70-443A-849D-A80864B7B6CB}" type="presParOf" srcId="{E52887C7-D280-41D4-9E2B-88581130D48D}" destId="{FF729AB7-43E1-4B74-A383-0F95DCFCE319}" srcOrd="0" destOrd="0" presId="urn:microsoft.com/office/officeart/2005/8/layout/default"/>
    <dgm:cxn modelId="{A161B17B-F192-44B0-B1A7-01FE9D40E608}" type="presParOf" srcId="{E52887C7-D280-41D4-9E2B-88581130D48D}" destId="{4737B709-0592-4039-AD78-9A4B2CDC44BB}" srcOrd="1" destOrd="0" presId="urn:microsoft.com/office/officeart/2005/8/layout/default"/>
    <dgm:cxn modelId="{FF35F3E8-E717-49E6-87FD-824BCDD8BACE}" type="presParOf" srcId="{E52887C7-D280-41D4-9E2B-88581130D48D}" destId="{B61FBD67-812E-48B7-AEF7-E14D1C8A9208}" srcOrd="2" destOrd="0" presId="urn:microsoft.com/office/officeart/2005/8/layout/default"/>
    <dgm:cxn modelId="{7E886B78-466E-4D0B-A535-DE17911EFD1C}" type="presParOf" srcId="{E52887C7-D280-41D4-9E2B-88581130D48D}" destId="{637952C1-CBAE-4B41-B3D8-5851B217FBB6}" srcOrd="3" destOrd="0" presId="urn:microsoft.com/office/officeart/2005/8/layout/default"/>
    <dgm:cxn modelId="{356FC328-B2B9-4373-8500-FCE6B79892FC}" type="presParOf" srcId="{E52887C7-D280-41D4-9E2B-88581130D48D}" destId="{7221296A-AC01-4FA9-85C6-F3682BBDAE85}" srcOrd="4" destOrd="0" presId="urn:microsoft.com/office/officeart/2005/8/layout/default"/>
    <dgm:cxn modelId="{5B7492BE-702D-4B81-AB41-9F497E80DE22}" type="presParOf" srcId="{E52887C7-D280-41D4-9E2B-88581130D48D}" destId="{4672C7EF-BE5C-4BA8-BDD6-7613248FB357}" srcOrd="5" destOrd="0" presId="urn:microsoft.com/office/officeart/2005/8/layout/default"/>
    <dgm:cxn modelId="{ACAB95E1-B0E5-4B6B-BD01-B38743DCD691}" type="presParOf" srcId="{E52887C7-D280-41D4-9E2B-88581130D48D}" destId="{18229DBE-0C3A-496C-A5C4-D1C9FCEB85C3}" srcOrd="6" destOrd="0" presId="urn:microsoft.com/office/officeart/2005/8/layout/default"/>
    <dgm:cxn modelId="{61575EF6-6214-4962-AA4E-16A9E71019DC}" type="presParOf" srcId="{E52887C7-D280-41D4-9E2B-88581130D48D}" destId="{1761E79D-3797-4670-A0AF-87ADB39DD6D9}" srcOrd="7" destOrd="0" presId="urn:microsoft.com/office/officeart/2005/8/layout/default"/>
    <dgm:cxn modelId="{41139E7F-3826-422C-8BE0-27D49D16C207}" type="presParOf" srcId="{E52887C7-D280-41D4-9E2B-88581130D48D}" destId="{E378652E-8003-4DB4-A86D-F9936196716C}" srcOrd="8" destOrd="0" presId="urn:microsoft.com/office/officeart/2005/8/layout/default"/>
    <dgm:cxn modelId="{ED4C617A-B2A1-42B8-A271-B5A986357A23}" type="presParOf" srcId="{E52887C7-D280-41D4-9E2B-88581130D48D}" destId="{179181EA-7E8E-40FD-82FB-0EC0763A585A}" srcOrd="9" destOrd="0" presId="urn:microsoft.com/office/officeart/2005/8/layout/default"/>
    <dgm:cxn modelId="{D714A515-7B9C-42AF-9B78-E0D92F295ABE}" type="presParOf" srcId="{E52887C7-D280-41D4-9E2B-88581130D48D}" destId="{FCBC5F5B-9981-4FED-AD6D-D26829583A94}" srcOrd="10" destOrd="0" presId="urn:microsoft.com/office/officeart/2005/8/layout/default"/>
    <dgm:cxn modelId="{209BA3F1-DF08-44D8-9ACF-8EA4FFAABC75}" type="presParOf" srcId="{E52887C7-D280-41D4-9E2B-88581130D48D}" destId="{283396AA-4CDA-4CFA-8F3E-549480DBE255}" srcOrd="11" destOrd="0" presId="urn:microsoft.com/office/officeart/2005/8/layout/default"/>
    <dgm:cxn modelId="{265FBE01-1E86-4D0B-9554-6CBF5F466BDA}" type="presParOf" srcId="{E52887C7-D280-41D4-9E2B-88581130D48D}" destId="{71DA3C69-7C49-42EA-957A-335BC1701864}" srcOrd="12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E1C9BF2F-A20E-4B44-A551-953F37B4E550}" type="doc">
      <dgm:prSet loTypeId="urn:microsoft.com/office/officeart/2005/8/layout/cycle6" loCatId="cycle" qsTypeId="urn:microsoft.com/office/officeart/2005/8/quickstyle/simple3" qsCatId="simple" csTypeId="urn:microsoft.com/office/officeart/2005/8/colors/accent0_2" csCatId="mainScheme" phldr="1"/>
      <dgm:spPr/>
      <dgm:t>
        <a:bodyPr/>
        <a:lstStyle/>
        <a:p>
          <a:endParaRPr lang="en-US"/>
        </a:p>
      </dgm:t>
    </dgm:pt>
    <dgm:pt modelId="{26889CA2-F12A-48B1-B0D6-99C01B59CC49}">
      <dgm:prSet/>
      <dgm:spPr/>
      <dgm:t>
        <a:bodyPr/>
        <a:lstStyle/>
        <a:p>
          <a:pPr rtl="0"/>
          <a:r>
            <a:rPr lang="it-IT" dirty="0" smtClean="0"/>
            <a:t>Further implementation </a:t>
          </a:r>
          <a:endParaRPr lang="it-IT" dirty="0" smtClean="0"/>
        </a:p>
        <a:p>
          <a:pPr rtl="0"/>
          <a:r>
            <a:rPr lang="it-IT" b="1" dirty="0" smtClean="0"/>
            <a:t>2030 </a:t>
          </a:r>
          <a:r>
            <a:rPr lang="it-IT" b="1" dirty="0" smtClean="0"/>
            <a:t>Agenda for Sustainable Development</a:t>
          </a:r>
          <a:endParaRPr lang="en-GB" dirty="0"/>
        </a:p>
      </dgm:t>
    </dgm:pt>
    <dgm:pt modelId="{3327A866-C8B9-422C-8668-139B1526BB9F}" type="parTrans" cxnId="{F05F6610-7C39-428C-BB3E-018F83AC1408}">
      <dgm:prSet/>
      <dgm:spPr/>
      <dgm:t>
        <a:bodyPr/>
        <a:lstStyle/>
        <a:p>
          <a:endParaRPr lang="en-US"/>
        </a:p>
      </dgm:t>
    </dgm:pt>
    <dgm:pt modelId="{4CCF99E1-A62B-4635-B3D3-40D664FFC50B}" type="sibTrans" cxnId="{F05F6610-7C39-428C-BB3E-018F83AC1408}">
      <dgm:prSet/>
      <dgm:spPr/>
      <dgm:t>
        <a:bodyPr/>
        <a:lstStyle/>
        <a:p>
          <a:endParaRPr lang="en-US"/>
        </a:p>
      </dgm:t>
    </dgm:pt>
    <dgm:pt modelId="{2FC028E7-0644-4A80-B0DD-72FBA7F4FD46}">
      <dgm:prSet/>
      <dgm:spPr/>
      <dgm:t>
        <a:bodyPr/>
        <a:lstStyle/>
        <a:p>
          <a:pPr rtl="0"/>
          <a:r>
            <a:rPr lang="it-IT" b="1" smtClean="0"/>
            <a:t>25% of 2021-2027 MFF for investments on climate action</a:t>
          </a:r>
          <a:endParaRPr lang="en-GB"/>
        </a:p>
      </dgm:t>
    </dgm:pt>
    <dgm:pt modelId="{862D30AE-229B-4C94-ADCD-4527528E53EE}" type="parTrans" cxnId="{9EE61888-C930-41D7-8F2A-2EF51C258505}">
      <dgm:prSet/>
      <dgm:spPr/>
      <dgm:t>
        <a:bodyPr/>
        <a:lstStyle/>
        <a:p>
          <a:endParaRPr lang="en-US"/>
        </a:p>
      </dgm:t>
    </dgm:pt>
    <dgm:pt modelId="{D269A2B7-F6D4-4BB2-948A-DD0A1B3CC643}" type="sibTrans" cxnId="{9EE61888-C930-41D7-8F2A-2EF51C258505}">
      <dgm:prSet/>
      <dgm:spPr/>
      <dgm:t>
        <a:bodyPr/>
        <a:lstStyle/>
        <a:p>
          <a:endParaRPr lang="en-US"/>
        </a:p>
      </dgm:t>
    </dgm:pt>
    <dgm:pt modelId="{402365CD-2C3C-4C9A-AE9C-2914A290B4D9}">
      <dgm:prSet/>
      <dgm:spPr/>
      <dgm:t>
        <a:bodyPr/>
        <a:lstStyle/>
        <a:p>
          <a:pPr rtl="0"/>
          <a:r>
            <a:rPr lang="it-IT" b="1" smtClean="0"/>
            <a:t>rescEU</a:t>
          </a:r>
          <a:endParaRPr lang="en-GB"/>
        </a:p>
      </dgm:t>
    </dgm:pt>
    <dgm:pt modelId="{6DCB11BB-C2B5-4F24-AA7C-F3960578E67C}" type="parTrans" cxnId="{CCE670F5-6D2B-4FE4-9A40-31299A09FFB4}">
      <dgm:prSet/>
      <dgm:spPr/>
      <dgm:t>
        <a:bodyPr/>
        <a:lstStyle/>
        <a:p>
          <a:endParaRPr lang="en-US"/>
        </a:p>
      </dgm:t>
    </dgm:pt>
    <dgm:pt modelId="{500BDDCB-9943-458A-B135-97CF78EBE4D4}" type="sibTrans" cxnId="{CCE670F5-6D2B-4FE4-9A40-31299A09FFB4}">
      <dgm:prSet/>
      <dgm:spPr/>
      <dgm:t>
        <a:bodyPr/>
        <a:lstStyle/>
        <a:p>
          <a:endParaRPr lang="en-US"/>
        </a:p>
      </dgm:t>
    </dgm:pt>
    <dgm:pt modelId="{C151BD88-B95D-42DE-AB49-C5472DD32D42}">
      <dgm:prSet/>
      <dgm:spPr/>
      <dgm:t>
        <a:bodyPr/>
        <a:lstStyle/>
        <a:p>
          <a:pPr rtl="0"/>
          <a:r>
            <a:rPr lang="it-IT" b="1" smtClean="0"/>
            <a:t>Circular Economy action plan</a:t>
          </a:r>
          <a:endParaRPr lang="en-GB"/>
        </a:p>
      </dgm:t>
    </dgm:pt>
    <dgm:pt modelId="{FD364ABF-ECC5-4724-BA00-667A87693C99}" type="parTrans" cxnId="{33B49D4A-D5BC-4291-85AE-0555D7CAAC5B}">
      <dgm:prSet/>
      <dgm:spPr/>
      <dgm:t>
        <a:bodyPr/>
        <a:lstStyle/>
        <a:p>
          <a:endParaRPr lang="en-US"/>
        </a:p>
      </dgm:t>
    </dgm:pt>
    <dgm:pt modelId="{213A50C5-3726-4BF1-9450-5F4B3D768D82}" type="sibTrans" cxnId="{33B49D4A-D5BC-4291-85AE-0555D7CAAC5B}">
      <dgm:prSet/>
      <dgm:spPr/>
      <dgm:t>
        <a:bodyPr/>
        <a:lstStyle/>
        <a:p>
          <a:endParaRPr lang="en-US"/>
        </a:p>
      </dgm:t>
    </dgm:pt>
    <dgm:pt modelId="{12DA3E84-10F9-42E1-B6E0-3CA5D600056A}">
      <dgm:prSet custT="1"/>
      <dgm:spPr/>
      <dgm:t>
        <a:bodyPr/>
        <a:lstStyle/>
        <a:p>
          <a:pPr rtl="0"/>
          <a:r>
            <a:rPr lang="it-IT" sz="1200" b="1" dirty="0" err="1" smtClean="0"/>
            <a:t>Wiser</a:t>
          </a:r>
          <a:r>
            <a:rPr lang="it-IT" sz="1200" b="1" dirty="0" smtClean="0"/>
            <a:t> energy </a:t>
          </a:r>
          <a:r>
            <a:rPr lang="it-IT" sz="1200" b="1" dirty="0" err="1" smtClean="0"/>
            <a:t>taxation</a:t>
          </a:r>
          <a:endParaRPr lang="en-GB" sz="1200" dirty="0"/>
        </a:p>
      </dgm:t>
    </dgm:pt>
    <dgm:pt modelId="{FB281BD4-1D71-4B85-A32B-900EDE5BD054}" type="parTrans" cxnId="{19443DB3-5328-4C44-8763-CB9B1C3637C7}">
      <dgm:prSet/>
      <dgm:spPr/>
      <dgm:t>
        <a:bodyPr/>
        <a:lstStyle/>
        <a:p>
          <a:endParaRPr lang="en-US"/>
        </a:p>
      </dgm:t>
    </dgm:pt>
    <dgm:pt modelId="{EAF9EC9E-C29B-4EEE-8660-3D4C275B3EB1}" type="sibTrans" cxnId="{19443DB3-5328-4C44-8763-CB9B1C3637C7}">
      <dgm:prSet/>
      <dgm:spPr/>
      <dgm:t>
        <a:bodyPr/>
        <a:lstStyle/>
        <a:p>
          <a:endParaRPr lang="en-US"/>
        </a:p>
      </dgm:t>
    </dgm:pt>
    <dgm:pt modelId="{4C5D9BD6-1A52-47C7-B291-40EF44F61FA9}" type="pres">
      <dgm:prSet presAssocID="{E1C9BF2F-A20E-4B44-A551-953F37B4E550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2B14DC24-11E1-40CC-80FD-DE8C18ADA47E}" type="pres">
      <dgm:prSet presAssocID="{26889CA2-F12A-48B1-B0D6-99C01B59CC49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83410DB-C029-417C-A639-64F509A3FD35}" type="pres">
      <dgm:prSet presAssocID="{26889CA2-F12A-48B1-B0D6-99C01B59CC49}" presName="spNode" presStyleCnt="0"/>
      <dgm:spPr/>
    </dgm:pt>
    <dgm:pt modelId="{3DA3E6F1-CF58-4A2D-9D47-5DFC30D8AB30}" type="pres">
      <dgm:prSet presAssocID="{4CCF99E1-A62B-4635-B3D3-40D664FFC50B}" presName="sibTrans" presStyleLbl="sibTrans1D1" presStyleIdx="0" presStyleCnt="5"/>
      <dgm:spPr/>
      <dgm:t>
        <a:bodyPr/>
        <a:lstStyle/>
        <a:p>
          <a:endParaRPr lang="en-US"/>
        </a:p>
      </dgm:t>
    </dgm:pt>
    <dgm:pt modelId="{3D5EA622-4C1D-468D-9ABA-A1AB59C86CFE}" type="pres">
      <dgm:prSet presAssocID="{2FC028E7-0644-4A80-B0DD-72FBA7F4FD46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64B924F-317D-49D8-BE8E-BE7AD7F84D3F}" type="pres">
      <dgm:prSet presAssocID="{2FC028E7-0644-4A80-B0DD-72FBA7F4FD46}" presName="spNode" presStyleCnt="0"/>
      <dgm:spPr/>
    </dgm:pt>
    <dgm:pt modelId="{ED7F2776-63CF-4256-81B3-436AB5E3611D}" type="pres">
      <dgm:prSet presAssocID="{D269A2B7-F6D4-4BB2-948A-DD0A1B3CC643}" presName="sibTrans" presStyleLbl="sibTrans1D1" presStyleIdx="1" presStyleCnt="5"/>
      <dgm:spPr/>
      <dgm:t>
        <a:bodyPr/>
        <a:lstStyle/>
        <a:p>
          <a:endParaRPr lang="en-US"/>
        </a:p>
      </dgm:t>
    </dgm:pt>
    <dgm:pt modelId="{825789D0-2A2A-40BE-BFDC-4E45D145304A}" type="pres">
      <dgm:prSet presAssocID="{402365CD-2C3C-4C9A-AE9C-2914A290B4D9}" presName="node" presStyleLbl="node1" presStyleIdx="2" presStyleCnt="5" custRadScaleRad="97598" custRadScaleInc="-1765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B93016C-6069-4E6F-815C-AEFFBDA713EA}" type="pres">
      <dgm:prSet presAssocID="{402365CD-2C3C-4C9A-AE9C-2914A290B4D9}" presName="spNode" presStyleCnt="0"/>
      <dgm:spPr/>
    </dgm:pt>
    <dgm:pt modelId="{377C05F3-303A-48C3-A1C3-FE4F9B5864F7}" type="pres">
      <dgm:prSet presAssocID="{500BDDCB-9943-458A-B135-97CF78EBE4D4}" presName="sibTrans" presStyleLbl="sibTrans1D1" presStyleIdx="2" presStyleCnt="5"/>
      <dgm:spPr/>
      <dgm:t>
        <a:bodyPr/>
        <a:lstStyle/>
        <a:p>
          <a:endParaRPr lang="en-US"/>
        </a:p>
      </dgm:t>
    </dgm:pt>
    <dgm:pt modelId="{A5BD8A85-459F-4996-84E2-1DD91A089C34}" type="pres">
      <dgm:prSet presAssocID="{C151BD88-B95D-42DE-AB49-C5472DD32D42}" presName="node" presStyleLbl="node1" presStyleIdx="3" presStyleCnt="5" custRadScaleRad="97031" custRadScaleInc="933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BF5795E-DB3F-4D2E-89F2-48910C2AB99B}" type="pres">
      <dgm:prSet presAssocID="{C151BD88-B95D-42DE-AB49-C5472DD32D42}" presName="spNode" presStyleCnt="0"/>
      <dgm:spPr/>
    </dgm:pt>
    <dgm:pt modelId="{78CDF6F1-1AB3-4E27-B5C9-89459FED84A0}" type="pres">
      <dgm:prSet presAssocID="{213A50C5-3726-4BF1-9450-5F4B3D768D82}" presName="sibTrans" presStyleLbl="sibTrans1D1" presStyleIdx="3" presStyleCnt="5"/>
      <dgm:spPr/>
      <dgm:t>
        <a:bodyPr/>
        <a:lstStyle/>
        <a:p>
          <a:endParaRPr lang="en-US"/>
        </a:p>
      </dgm:t>
    </dgm:pt>
    <dgm:pt modelId="{4B413404-9D96-4004-B585-B4478D24F5E0}" type="pres">
      <dgm:prSet presAssocID="{12DA3E84-10F9-42E1-B6E0-3CA5D600056A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3FA83D1-20E7-4524-93E2-31C7C52CA350}" type="pres">
      <dgm:prSet presAssocID="{12DA3E84-10F9-42E1-B6E0-3CA5D600056A}" presName="spNode" presStyleCnt="0"/>
      <dgm:spPr/>
    </dgm:pt>
    <dgm:pt modelId="{B180476E-E34F-4F24-A569-074208DCCB6A}" type="pres">
      <dgm:prSet presAssocID="{EAF9EC9E-C29B-4EEE-8660-3D4C275B3EB1}" presName="sibTrans" presStyleLbl="sibTrans1D1" presStyleIdx="4" presStyleCnt="5"/>
      <dgm:spPr/>
      <dgm:t>
        <a:bodyPr/>
        <a:lstStyle/>
        <a:p>
          <a:endParaRPr lang="en-US"/>
        </a:p>
      </dgm:t>
    </dgm:pt>
  </dgm:ptLst>
  <dgm:cxnLst>
    <dgm:cxn modelId="{19443DB3-5328-4C44-8763-CB9B1C3637C7}" srcId="{E1C9BF2F-A20E-4B44-A551-953F37B4E550}" destId="{12DA3E84-10F9-42E1-B6E0-3CA5D600056A}" srcOrd="4" destOrd="0" parTransId="{FB281BD4-1D71-4B85-A32B-900EDE5BD054}" sibTransId="{EAF9EC9E-C29B-4EEE-8660-3D4C275B3EB1}"/>
    <dgm:cxn modelId="{9EE61888-C930-41D7-8F2A-2EF51C258505}" srcId="{E1C9BF2F-A20E-4B44-A551-953F37B4E550}" destId="{2FC028E7-0644-4A80-B0DD-72FBA7F4FD46}" srcOrd="1" destOrd="0" parTransId="{862D30AE-229B-4C94-ADCD-4527528E53EE}" sibTransId="{D269A2B7-F6D4-4BB2-948A-DD0A1B3CC643}"/>
    <dgm:cxn modelId="{FCF87FA3-08BA-4C4D-9F76-6C9180FC0429}" type="presOf" srcId="{4CCF99E1-A62B-4635-B3D3-40D664FFC50B}" destId="{3DA3E6F1-CF58-4A2D-9D47-5DFC30D8AB30}" srcOrd="0" destOrd="0" presId="urn:microsoft.com/office/officeart/2005/8/layout/cycle6"/>
    <dgm:cxn modelId="{A4C2D9C8-234E-4122-A31B-9A4B6486C000}" type="presOf" srcId="{E1C9BF2F-A20E-4B44-A551-953F37B4E550}" destId="{4C5D9BD6-1A52-47C7-B291-40EF44F61FA9}" srcOrd="0" destOrd="0" presId="urn:microsoft.com/office/officeart/2005/8/layout/cycle6"/>
    <dgm:cxn modelId="{2D985059-8FCF-4006-B874-36F7B2C9AFDF}" type="presOf" srcId="{26889CA2-F12A-48B1-B0D6-99C01B59CC49}" destId="{2B14DC24-11E1-40CC-80FD-DE8C18ADA47E}" srcOrd="0" destOrd="0" presId="urn:microsoft.com/office/officeart/2005/8/layout/cycle6"/>
    <dgm:cxn modelId="{3C81BA59-AF2F-43E9-95BB-CACF2D5126B7}" type="presOf" srcId="{EAF9EC9E-C29B-4EEE-8660-3D4C275B3EB1}" destId="{B180476E-E34F-4F24-A569-074208DCCB6A}" srcOrd="0" destOrd="0" presId="urn:microsoft.com/office/officeart/2005/8/layout/cycle6"/>
    <dgm:cxn modelId="{F1109063-7A11-4459-8A79-F4AB12FD5EF4}" type="presOf" srcId="{2FC028E7-0644-4A80-B0DD-72FBA7F4FD46}" destId="{3D5EA622-4C1D-468D-9ABA-A1AB59C86CFE}" srcOrd="0" destOrd="0" presId="urn:microsoft.com/office/officeart/2005/8/layout/cycle6"/>
    <dgm:cxn modelId="{679D718A-7EDF-449F-9236-5ADF7D110E57}" type="presOf" srcId="{C151BD88-B95D-42DE-AB49-C5472DD32D42}" destId="{A5BD8A85-459F-4996-84E2-1DD91A089C34}" srcOrd="0" destOrd="0" presId="urn:microsoft.com/office/officeart/2005/8/layout/cycle6"/>
    <dgm:cxn modelId="{96BAB9CB-2B52-4094-9895-980B215AD442}" type="presOf" srcId="{213A50C5-3726-4BF1-9450-5F4B3D768D82}" destId="{78CDF6F1-1AB3-4E27-B5C9-89459FED84A0}" srcOrd="0" destOrd="0" presId="urn:microsoft.com/office/officeart/2005/8/layout/cycle6"/>
    <dgm:cxn modelId="{46D2E0C0-C923-42A2-99D8-A33C677C439F}" type="presOf" srcId="{D269A2B7-F6D4-4BB2-948A-DD0A1B3CC643}" destId="{ED7F2776-63CF-4256-81B3-436AB5E3611D}" srcOrd="0" destOrd="0" presId="urn:microsoft.com/office/officeart/2005/8/layout/cycle6"/>
    <dgm:cxn modelId="{C8065FF5-7DA0-4301-BA87-16DD808C9D08}" type="presOf" srcId="{12DA3E84-10F9-42E1-B6E0-3CA5D600056A}" destId="{4B413404-9D96-4004-B585-B4478D24F5E0}" srcOrd="0" destOrd="0" presId="urn:microsoft.com/office/officeart/2005/8/layout/cycle6"/>
    <dgm:cxn modelId="{AC252073-2907-4788-B40B-D29EEACA2F43}" type="presOf" srcId="{402365CD-2C3C-4C9A-AE9C-2914A290B4D9}" destId="{825789D0-2A2A-40BE-BFDC-4E45D145304A}" srcOrd="0" destOrd="0" presId="urn:microsoft.com/office/officeart/2005/8/layout/cycle6"/>
    <dgm:cxn modelId="{33B49D4A-D5BC-4291-85AE-0555D7CAAC5B}" srcId="{E1C9BF2F-A20E-4B44-A551-953F37B4E550}" destId="{C151BD88-B95D-42DE-AB49-C5472DD32D42}" srcOrd="3" destOrd="0" parTransId="{FD364ABF-ECC5-4724-BA00-667A87693C99}" sibTransId="{213A50C5-3726-4BF1-9450-5F4B3D768D82}"/>
    <dgm:cxn modelId="{526C773F-AC09-4AC5-9533-C2563FB64346}" type="presOf" srcId="{500BDDCB-9943-458A-B135-97CF78EBE4D4}" destId="{377C05F3-303A-48C3-A1C3-FE4F9B5864F7}" srcOrd="0" destOrd="0" presId="urn:microsoft.com/office/officeart/2005/8/layout/cycle6"/>
    <dgm:cxn modelId="{F05F6610-7C39-428C-BB3E-018F83AC1408}" srcId="{E1C9BF2F-A20E-4B44-A551-953F37B4E550}" destId="{26889CA2-F12A-48B1-B0D6-99C01B59CC49}" srcOrd="0" destOrd="0" parTransId="{3327A866-C8B9-422C-8668-139B1526BB9F}" sibTransId="{4CCF99E1-A62B-4635-B3D3-40D664FFC50B}"/>
    <dgm:cxn modelId="{CCE670F5-6D2B-4FE4-9A40-31299A09FFB4}" srcId="{E1C9BF2F-A20E-4B44-A551-953F37B4E550}" destId="{402365CD-2C3C-4C9A-AE9C-2914A290B4D9}" srcOrd="2" destOrd="0" parTransId="{6DCB11BB-C2B5-4F24-AA7C-F3960578E67C}" sibTransId="{500BDDCB-9943-458A-B135-97CF78EBE4D4}"/>
    <dgm:cxn modelId="{C2B2A73F-B44B-4AEB-888D-7533C256FE24}" type="presParOf" srcId="{4C5D9BD6-1A52-47C7-B291-40EF44F61FA9}" destId="{2B14DC24-11E1-40CC-80FD-DE8C18ADA47E}" srcOrd="0" destOrd="0" presId="urn:microsoft.com/office/officeart/2005/8/layout/cycle6"/>
    <dgm:cxn modelId="{44FAAB79-2E32-4B3A-82CB-476CAF316A3A}" type="presParOf" srcId="{4C5D9BD6-1A52-47C7-B291-40EF44F61FA9}" destId="{583410DB-C029-417C-A639-64F509A3FD35}" srcOrd="1" destOrd="0" presId="urn:microsoft.com/office/officeart/2005/8/layout/cycle6"/>
    <dgm:cxn modelId="{C123EF56-2ED2-4277-873F-F82A690185AC}" type="presParOf" srcId="{4C5D9BD6-1A52-47C7-B291-40EF44F61FA9}" destId="{3DA3E6F1-CF58-4A2D-9D47-5DFC30D8AB30}" srcOrd="2" destOrd="0" presId="urn:microsoft.com/office/officeart/2005/8/layout/cycle6"/>
    <dgm:cxn modelId="{905DDA06-1475-4526-9F2C-10A90E4C2014}" type="presParOf" srcId="{4C5D9BD6-1A52-47C7-B291-40EF44F61FA9}" destId="{3D5EA622-4C1D-468D-9ABA-A1AB59C86CFE}" srcOrd="3" destOrd="0" presId="urn:microsoft.com/office/officeart/2005/8/layout/cycle6"/>
    <dgm:cxn modelId="{E5AD4189-E854-48FF-A5DD-302B32D5BE9E}" type="presParOf" srcId="{4C5D9BD6-1A52-47C7-B291-40EF44F61FA9}" destId="{064B924F-317D-49D8-BE8E-BE7AD7F84D3F}" srcOrd="4" destOrd="0" presId="urn:microsoft.com/office/officeart/2005/8/layout/cycle6"/>
    <dgm:cxn modelId="{8D464815-BFC2-4FB9-A213-29C8121CCC23}" type="presParOf" srcId="{4C5D9BD6-1A52-47C7-B291-40EF44F61FA9}" destId="{ED7F2776-63CF-4256-81B3-436AB5E3611D}" srcOrd="5" destOrd="0" presId="urn:microsoft.com/office/officeart/2005/8/layout/cycle6"/>
    <dgm:cxn modelId="{005BB722-CE2C-4F0C-BC01-A43515A31C84}" type="presParOf" srcId="{4C5D9BD6-1A52-47C7-B291-40EF44F61FA9}" destId="{825789D0-2A2A-40BE-BFDC-4E45D145304A}" srcOrd="6" destOrd="0" presId="urn:microsoft.com/office/officeart/2005/8/layout/cycle6"/>
    <dgm:cxn modelId="{5BFC856E-4715-4303-886D-A704BAFF2396}" type="presParOf" srcId="{4C5D9BD6-1A52-47C7-B291-40EF44F61FA9}" destId="{1B93016C-6069-4E6F-815C-AEFFBDA713EA}" srcOrd="7" destOrd="0" presId="urn:microsoft.com/office/officeart/2005/8/layout/cycle6"/>
    <dgm:cxn modelId="{191BA7D3-DA1C-4FFD-8B4E-E917EA7CE176}" type="presParOf" srcId="{4C5D9BD6-1A52-47C7-B291-40EF44F61FA9}" destId="{377C05F3-303A-48C3-A1C3-FE4F9B5864F7}" srcOrd="8" destOrd="0" presId="urn:microsoft.com/office/officeart/2005/8/layout/cycle6"/>
    <dgm:cxn modelId="{61F8D39A-9B03-4193-88D3-749ED995854D}" type="presParOf" srcId="{4C5D9BD6-1A52-47C7-B291-40EF44F61FA9}" destId="{A5BD8A85-459F-4996-84E2-1DD91A089C34}" srcOrd="9" destOrd="0" presId="urn:microsoft.com/office/officeart/2005/8/layout/cycle6"/>
    <dgm:cxn modelId="{84C195AB-56AC-4689-80C5-E91CDB130214}" type="presParOf" srcId="{4C5D9BD6-1A52-47C7-B291-40EF44F61FA9}" destId="{FBF5795E-DB3F-4D2E-89F2-48910C2AB99B}" srcOrd="10" destOrd="0" presId="urn:microsoft.com/office/officeart/2005/8/layout/cycle6"/>
    <dgm:cxn modelId="{F5C016B4-4039-4DAF-99D3-7022463CFBE5}" type="presParOf" srcId="{4C5D9BD6-1A52-47C7-B291-40EF44F61FA9}" destId="{78CDF6F1-1AB3-4E27-B5C9-89459FED84A0}" srcOrd="11" destOrd="0" presId="urn:microsoft.com/office/officeart/2005/8/layout/cycle6"/>
    <dgm:cxn modelId="{1617860D-D4DB-4358-8219-9D707E28D7DB}" type="presParOf" srcId="{4C5D9BD6-1A52-47C7-B291-40EF44F61FA9}" destId="{4B413404-9D96-4004-B585-B4478D24F5E0}" srcOrd="12" destOrd="0" presId="urn:microsoft.com/office/officeart/2005/8/layout/cycle6"/>
    <dgm:cxn modelId="{687A7793-BFE9-4EFC-95DA-AFFC116B3021}" type="presParOf" srcId="{4C5D9BD6-1A52-47C7-B291-40EF44F61FA9}" destId="{83FA83D1-20E7-4524-93E2-31C7C52CA350}" srcOrd="13" destOrd="0" presId="urn:microsoft.com/office/officeart/2005/8/layout/cycle6"/>
    <dgm:cxn modelId="{96A14778-1792-47D4-A7AB-301C04DE305D}" type="presParOf" srcId="{4C5D9BD6-1A52-47C7-B291-40EF44F61FA9}" destId="{B180476E-E34F-4F24-A569-074208DCCB6A}" srcOrd="14" destOrd="0" presId="urn:microsoft.com/office/officeart/2005/8/layout/cycle6"/>
  </dgm:cxnLst>
  <dgm:bg>
    <a:effectLst>
      <a:glow rad="228600">
        <a:schemeClr val="accent2">
          <a:satMod val="175000"/>
          <a:alpha val="40000"/>
        </a:schemeClr>
      </a:glow>
    </a:effectLst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8CF31962-2CDD-4B9F-9E24-1E6BFC94B7DE}" type="doc">
      <dgm:prSet loTypeId="urn:microsoft.com/office/officeart/2005/8/layout/vList5" loCatId="list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n-US"/>
        </a:p>
      </dgm:t>
    </dgm:pt>
    <dgm:pt modelId="{4B063146-C8CD-4A8F-A2DB-31D02D7820CC}">
      <dgm:prSet/>
      <dgm:spPr/>
      <dgm:t>
        <a:bodyPr/>
        <a:lstStyle/>
        <a:p>
          <a:pPr rtl="0"/>
          <a:r>
            <a:rPr lang="en-US" noProof="0" dirty="0" smtClean="0"/>
            <a:t>Supporting </a:t>
          </a:r>
          <a:r>
            <a:rPr lang="en-US" b="1" noProof="0" dirty="0" smtClean="0"/>
            <a:t>multilateral, rules-based global order (UN)</a:t>
          </a:r>
          <a:endParaRPr lang="en-US" noProof="0" dirty="0"/>
        </a:p>
      </dgm:t>
    </dgm:pt>
    <dgm:pt modelId="{5653DB96-511A-4F35-BD41-092CE7BC39BD}" type="parTrans" cxnId="{64088DCA-3D55-41C4-A26B-78EABDBB7810}">
      <dgm:prSet/>
      <dgm:spPr/>
      <dgm:t>
        <a:bodyPr/>
        <a:lstStyle/>
        <a:p>
          <a:endParaRPr lang="en-US"/>
        </a:p>
      </dgm:t>
    </dgm:pt>
    <dgm:pt modelId="{ADB260AA-3769-4EC6-902F-5B2603B35D2A}" type="sibTrans" cxnId="{64088DCA-3D55-41C4-A26B-78EABDBB7810}">
      <dgm:prSet/>
      <dgm:spPr/>
      <dgm:t>
        <a:bodyPr/>
        <a:lstStyle/>
        <a:p>
          <a:endParaRPr lang="en-US"/>
        </a:p>
      </dgm:t>
    </dgm:pt>
    <dgm:pt modelId="{182CDF6F-12CE-4789-80A1-8AEA2C788C0D}">
      <dgm:prSet/>
      <dgm:spPr/>
      <dgm:t>
        <a:bodyPr/>
        <a:lstStyle/>
        <a:p>
          <a:pPr rtl="0"/>
          <a:r>
            <a:rPr lang="it-IT" dirty="0" smtClean="0"/>
            <a:t>Preserving </a:t>
          </a:r>
          <a:r>
            <a:rPr lang="it-IT" b="1" dirty="0" smtClean="0"/>
            <a:t>multilateral trading system (WTO)</a:t>
          </a:r>
          <a:endParaRPr lang="en-GB" dirty="0"/>
        </a:p>
      </dgm:t>
    </dgm:pt>
    <dgm:pt modelId="{4BA72026-B1F2-4A96-B262-7CBC154124AC}" type="parTrans" cxnId="{5ACCD8AB-74D9-49A5-8BA3-A6E700DBE8C0}">
      <dgm:prSet/>
      <dgm:spPr/>
      <dgm:t>
        <a:bodyPr/>
        <a:lstStyle/>
        <a:p>
          <a:endParaRPr lang="en-US"/>
        </a:p>
      </dgm:t>
    </dgm:pt>
    <dgm:pt modelId="{914D8068-F00D-47EC-8E85-113FD2B870EE}" type="sibTrans" cxnId="{5ACCD8AB-74D9-49A5-8BA3-A6E700DBE8C0}">
      <dgm:prSet/>
      <dgm:spPr/>
      <dgm:t>
        <a:bodyPr/>
        <a:lstStyle/>
        <a:p>
          <a:endParaRPr lang="en-US"/>
        </a:p>
      </dgm:t>
    </dgm:pt>
    <dgm:pt modelId="{8983F8AE-B324-4D64-9466-3E36EA89D841}">
      <dgm:prSet/>
      <dgm:spPr/>
      <dgm:t>
        <a:bodyPr/>
        <a:lstStyle/>
        <a:p>
          <a:pPr rtl="0"/>
          <a:r>
            <a:rPr lang="it-IT" dirty="0" smtClean="0"/>
            <a:t>Strengthening the </a:t>
          </a:r>
          <a:r>
            <a:rPr lang="it-IT" b="1" dirty="0" smtClean="0"/>
            <a:t>international role of Euro</a:t>
          </a:r>
          <a:endParaRPr lang="en-GB" dirty="0"/>
        </a:p>
      </dgm:t>
    </dgm:pt>
    <dgm:pt modelId="{2FFE604B-E257-4A62-A554-BA67A15D27B7}" type="parTrans" cxnId="{AB5AC38A-9A22-45C2-9216-BB4F46A5B4E7}">
      <dgm:prSet/>
      <dgm:spPr/>
      <dgm:t>
        <a:bodyPr/>
        <a:lstStyle/>
        <a:p>
          <a:endParaRPr lang="en-US"/>
        </a:p>
      </dgm:t>
    </dgm:pt>
    <dgm:pt modelId="{F87C31B9-8720-4C24-B869-E4AE70E45018}" type="sibTrans" cxnId="{AB5AC38A-9A22-45C2-9216-BB4F46A5B4E7}">
      <dgm:prSet/>
      <dgm:spPr/>
      <dgm:t>
        <a:bodyPr/>
        <a:lstStyle/>
        <a:p>
          <a:endParaRPr lang="en-US"/>
        </a:p>
      </dgm:t>
    </dgm:pt>
    <dgm:pt modelId="{7B1906FD-02AC-46E4-B192-BEB54556A18C}">
      <dgm:prSet/>
      <dgm:spPr/>
      <dgm:t>
        <a:bodyPr/>
        <a:lstStyle/>
        <a:p>
          <a:pPr rtl="0"/>
          <a:r>
            <a:rPr lang="en-US" b="1" dirty="0" smtClean="0"/>
            <a:t>Developing strong relations with close </a:t>
          </a:r>
          <a:r>
            <a:rPr lang="en-US" b="1" smtClean="0"/>
            <a:t>neighbours</a:t>
          </a:r>
          <a:endParaRPr lang="en-GB" dirty="0"/>
        </a:p>
      </dgm:t>
    </dgm:pt>
    <dgm:pt modelId="{227802CA-4C6A-4B09-8151-688B7D5A6741}" type="parTrans" cxnId="{17D32E10-BAE3-46CF-A31B-BF9A2C32767C}">
      <dgm:prSet/>
      <dgm:spPr/>
      <dgm:t>
        <a:bodyPr/>
        <a:lstStyle/>
        <a:p>
          <a:endParaRPr lang="en-US"/>
        </a:p>
      </dgm:t>
    </dgm:pt>
    <dgm:pt modelId="{CBE3F2D1-6149-4A95-8A48-1CAE91545CEF}" type="sibTrans" cxnId="{17D32E10-BAE3-46CF-A31B-BF9A2C32767C}">
      <dgm:prSet/>
      <dgm:spPr/>
      <dgm:t>
        <a:bodyPr/>
        <a:lstStyle/>
        <a:p>
          <a:endParaRPr lang="en-US"/>
        </a:p>
      </dgm:t>
    </dgm:pt>
    <dgm:pt modelId="{3B9C42B7-C96C-419F-BAE3-3DF7FAEBB08D}">
      <dgm:prSet custT="1"/>
      <dgm:spPr/>
      <dgm:t>
        <a:bodyPr/>
        <a:lstStyle/>
        <a:p>
          <a:pPr rtl="0"/>
          <a:r>
            <a:rPr lang="en-US" sz="1600" dirty="0" smtClean="0"/>
            <a:t>The EU should promote global governance based on the core values of human rights, rule of law, sustainable development, multilateralism and the respect for international humanitarian law</a:t>
          </a:r>
          <a:r>
            <a:rPr lang="it-IT" sz="1600" dirty="0" smtClean="0"/>
            <a:t>.</a:t>
          </a:r>
          <a:endParaRPr lang="en-GB" sz="1600" dirty="0"/>
        </a:p>
      </dgm:t>
    </dgm:pt>
    <dgm:pt modelId="{E66C0A4F-DE9F-4783-BE03-85D173C65148}" type="parTrans" cxnId="{55572229-E943-4925-8C19-F5EA89AE0998}">
      <dgm:prSet/>
      <dgm:spPr/>
      <dgm:t>
        <a:bodyPr/>
        <a:lstStyle/>
        <a:p>
          <a:endParaRPr lang="en-US"/>
        </a:p>
      </dgm:t>
    </dgm:pt>
    <dgm:pt modelId="{0A882B05-116C-4391-9438-DB94BFAA7D91}" type="sibTrans" cxnId="{55572229-E943-4925-8C19-F5EA89AE0998}">
      <dgm:prSet/>
      <dgm:spPr/>
      <dgm:t>
        <a:bodyPr/>
        <a:lstStyle/>
        <a:p>
          <a:endParaRPr lang="en-US"/>
        </a:p>
      </dgm:t>
    </dgm:pt>
    <dgm:pt modelId="{3A5C6072-6AD2-453A-AA98-3364B752D871}">
      <dgm:prSet custT="1"/>
      <dgm:spPr/>
      <dgm:t>
        <a:bodyPr/>
        <a:lstStyle/>
        <a:p>
          <a:pPr rtl="0"/>
          <a:r>
            <a:rPr lang="en-US" sz="1600" dirty="0" smtClean="0"/>
            <a:t>An open and fair trade agenda creates opportunities for European citizens and businesses while ensuring a level playing field at home and abroad.</a:t>
          </a:r>
          <a:endParaRPr lang="en-GB" sz="1600" dirty="0"/>
        </a:p>
      </dgm:t>
    </dgm:pt>
    <dgm:pt modelId="{D359D98E-FA55-4A37-9B50-6BF6F3A027D4}" type="parTrans" cxnId="{854DAEC2-21F6-4A44-A7D1-253340C1AE8B}">
      <dgm:prSet/>
      <dgm:spPr/>
      <dgm:t>
        <a:bodyPr/>
        <a:lstStyle/>
        <a:p>
          <a:endParaRPr lang="en-US"/>
        </a:p>
      </dgm:t>
    </dgm:pt>
    <dgm:pt modelId="{AAF006D4-ADB3-4A90-B9C6-6E4541B82A90}" type="sibTrans" cxnId="{854DAEC2-21F6-4A44-A7D1-253340C1AE8B}">
      <dgm:prSet/>
      <dgm:spPr/>
      <dgm:t>
        <a:bodyPr/>
        <a:lstStyle/>
        <a:p>
          <a:endParaRPr lang="en-US"/>
        </a:p>
      </dgm:t>
    </dgm:pt>
    <dgm:pt modelId="{5618ED49-867F-475F-86F7-C9B0CC1ACCE3}">
      <dgm:prSet custT="1"/>
      <dgm:spPr/>
      <dgm:t>
        <a:bodyPr/>
        <a:lstStyle/>
        <a:p>
          <a:pPr rtl="0"/>
          <a:r>
            <a:rPr lang="en-US" sz="1600" dirty="0" smtClean="0"/>
            <a:t>A strengthened international role of the euro would increase Europe’s economic and monetary sovereignty, lowering costs and risk of trading internationally and contributing to greater financial stability.</a:t>
          </a:r>
          <a:endParaRPr lang="en-GB" sz="1600" dirty="0"/>
        </a:p>
      </dgm:t>
    </dgm:pt>
    <dgm:pt modelId="{FCCE184E-DE5A-4D30-88D9-8CEB226014E5}" type="parTrans" cxnId="{B892DF8B-C702-4D7D-AC2F-76245729A549}">
      <dgm:prSet/>
      <dgm:spPr/>
      <dgm:t>
        <a:bodyPr/>
        <a:lstStyle/>
        <a:p>
          <a:endParaRPr lang="en-US"/>
        </a:p>
      </dgm:t>
    </dgm:pt>
    <dgm:pt modelId="{B211C48E-0310-483F-A2CC-1CD66D96C867}" type="sibTrans" cxnId="{B892DF8B-C702-4D7D-AC2F-76245729A549}">
      <dgm:prSet/>
      <dgm:spPr/>
      <dgm:t>
        <a:bodyPr/>
        <a:lstStyle/>
        <a:p>
          <a:endParaRPr lang="en-US"/>
        </a:p>
      </dgm:t>
    </dgm:pt>
    <dgm:pt modelId="{8D305A52-8A01-4255-8D06-51D4A1EE3543}">
      <dgm:prSet custT="1"/>
      <dgm:spPr/>
      <dgm:t>
        <a:bodyPr/>
        <a:lstStyle/>
        <a:p>
          <a:pPr rtl="0"/>
          <a:r>
            <a:rPr lang="en-US" sz="1500" dirty="0" smtClean="0"/>
            <a:t>Africa-Europe Alliance for Sustainable Investment and Jobs</a:t>
          </a:r>
          <a:endParaRPr lang="en-GB" sz="1500" dirty="0"/>
        </a:p>
      </dgm:t>
    </dgm:pt>
    <dgm:pt modelId="{37D4AFA3-495F-4AEC-87D3-798915BE54BD}" type="parTrans" cxnId="{DE582F89-E407-4F31-BB4D-09FB05DCE462}">
      <dgm:prSet/>
      <dgm:spPr/>
      <dgm:t>
        <a:bodyPr/>
        <a:lstStyle/>
        <a:p>
          <a:endParaRPr lang="en-US"/>
        </a:p>
      </dgm:t>
    </dgm:pt>
    <dgm:pt modelId="{A6D4CF4C-0EF4-4710-9BC8-7BD97FE3CC08}" type="sibTrans" cxnId="{DE582F89-E407-4F31-BB4D-09FB05DCE462}">
      <dgm:prSet/>
      <dgm:spPr/>
      <dgm:t>
        <a:bodyPr/>
        <a:lstStyle/>
        <a:p>
          <a:endParaRPr lang="en-US"/>
        </a:p>
      </dgm:t>
    </dgm:pt>
    <dgm:pt modelId="{9442A10D-A8C9-4E0E-9F0F-8C15B61EE385}">
      <dgm:prSet custT="1"/>
      <dgm:spPr/>
      <dgm:t>
        <a:bodyPr/>
        <a:lstStyle/>
        <a:p>
          <a:pPr rtl="0"/>
          <a:r>
            <a:rPr lang="it-IT" sz="1500" dirty="0" smtClean="0"/>
            <a:t>NDICI </a:t>
          </a:r>
          <a:r>
            <a:rPr lang="it-IT" sz="1000" dirty="0" smtClean="0"/>
            <a:t>(Neighbourhood, Development, and International Cooperation Instrument)</a:t>
          </a:r>
          <a:endParaRPr lang="en-GB" sz="1000" dirty="0"/>
        </a:p>
      </dgm:t>
    </dgm:pt>
    <dgm:pt modelId="{A126275B-0276-491F-BF2E-A675D5BED634}" type="parTrans" cxnId="{32B0E674-1846-45BB-A0AE-753564F943DE}">
      <dgm:prSet/>
      <dgm:spPr/>
      <dgm:t>
        <a:bodyPr/>
        <a:lstStyle/>
        <a:p>
          <a:endParaRPr lang="en-US"/>
        </a:p>
      </dgm:t>
    </dgm:pt>
    <dgm:pt modelId="{76F836F5-25D9-400D-84B6-F37DFB5D8C4D}" type="sibTrans" cxnId="{32B0E674-1846-45BB-A0AE-753564F943DE}">
      <dgm:prSet/>
      <dgm:spPr/>
      <dgm:t>
        <a:bodyPr/>
        <a:lstStyle/>
        <a:p>
          <a:endParaRPr lang="en-US"/>
        </a:p>
      </dgm:t>
    </dgm:pt>
    <dgm:pt modelId="{30555C67-22D9-4C5F-848F-6EF0CF7F4E99}">
      <dgm:prSet custT="1"/>
      <dgm:spPr/>
      <dgm:t>
        <a:bodyPr/>
        <a:lstStyle/>
        <a:p>
          <a:pPr rtl="0"/>
          <a:r>
            <a:rPr lang="en-US" sz="1500" dirty="0" smtClean="0"/>
            <a:t>Transformation of the Western Balkans through a credible enlargement policy</a:t>
          </a:r>
          <a:endParaRPr lang="en-GB" sz="1500" dirty="0"/>
        </a:p>
      </dgm:t>
    </dgm:pt>
    <dgm:pt modelId="{7730C46E-582B-45B5-B7F0-730E8A2011BD}" type="parTrans" cxnId="{C7EB6101-7FCC-4497-81D3-75017E200DF9}">
      <dgm:prSet/>
      <dgm:spPr/>
      <dgm:t>
        <a:bodyPr/>
        <a:lstStyle/>
        <a:p>
          <a:endParaRPr lang="en-US"/>
        </a:p>
      </dgm:t>
    </dgm:pt>
    <dgm:pt modelId="{63C988F9-E9F5-447E-9F47-7BD0436EA6A7}" type="sibTrans" cxnId="{C7EB6101-7FCC-4497-81D3-75017E200DF9}">
      <dgm:prSet/>
      <dgm:spPr/>
      <dgm:t>
        <a:bodyPr/>
        <a:lstStyle/>
        <a:p>
          <a:endParaRPr lang="en-US"/>
        </a:p>
      </dgm:t>
    </dgm:pt>
    <dgm:pt modelId="{910DC4A3-61E0-4293-A57D-A940BFFB44DC}" type="pres">
      <dgm:prSet presAssocID="{8CF31962-2CDD-4B9F-9E24-1E6BFC94B7DE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D7B246F6-B5EB-466D-B36A-AF9D120A9600}" type="pres">
      <dgm:prSet presAssocID="{4B063146-C8CD-4A8F-A2DB-31D02D7820CC}" presName="linNode" presStyleCnt="0"/>
      <dgm:spPr/>
    </dgm:pt>
    <dgm:pt modelId="{F041322D-3FB9-4266-93A2-2064184683CA}" type="pres">
      <dgm:prSet presAssocID="{4B063146-C8CD-4A8F-A2DB-31D02D7820CC}" presName="parentText" presStyleLbl="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C1157F7-6544-4D44-BB87-B82259266E91}" type="pres">
      <dgm:prSet presAssocID="{4B063146-C8CD-4A8F-A2DB-31D02D7820CC}" presName="descendantText" presStyleLbl="alignAccFollowNode1" presStyleIdx="0" presStyleCnt="4" custScaleY="11094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FAC9E9E-00F3-449A-9B5B-F4867591F7C7}" type="pres">
      <dgm:prSet presAssocID="{ADB260AA-3769-4EC6-902F-5B2603B35D2A}" presName="sp" presStyleCnt="0"/>
      <dgm:spPr/>
    </dgm:pt>
    <dgm:pt modelId="{33BDB702-418A-4008-882E-ACA11959BE94}" type="pres">
      <dgm:prSet presAssocID="{182CDF6F-12CE-4789-80A1-8AEA2C788C0D}" presName="linNode" presStyleCnt="0"/>
      <dgm:spPr/>
    </dgm:pt>
    <dgm:pt modelId="{360CA8F8-DBAA-4AF8-B667-457355E182F9}" type="pres">
      <dgm:prSet presAssocID="{182CDF6F-12CE-4789-80A1-8AEA2C788C0D}" presName="parentText" presStyleLbl="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172EE8A-FF46-4993-B339-23912CAC0C06}" type="pres">
      <dgm:prSet presAssocID="{182CDF6F-12CE-4789-80A1-8AEA2C788C0D}" presName="descendantText" presStyleLbl="alignAccFollow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E9FE9CC-97E6-4392-9A6E-AA1DE05CF997}" type="pres">
      <dgm:prSet presAssocID="{914D8068-F00D-47EC-8E85-113FD2B870EE}" presName="sp" presStyleCnt="0"/>
      <dgm:spPr/>
    </dgm:pt>
    <dgm:pt modelId="{4E4411C0-02B8-413F-9CE0-48FB252714D0}" type="pres">
      <dgm:prSet presAssocID="{8983F8AE-B324-4D64-9466-3E36EA89D841}" presName="linNode" presStyleCnt="0"/>
      <dgm:spPr/>
    </dgm:pt>
    <dgm:pt modelId="{FC32C86C-E354-4085-A197-B189069D369F}" type="pres">
      <dgm:prSet presAssocID="{8983F8AE-B324-4D64-9466-3E36EA89D841}" presName="parentText" presStyleLbl="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EE79D0A-D30D-4546-A931-5B6DADABA35E}" type="pres">
      <dgm:prSet presAssocID="{8983F8AE-B324-4D64-9466-3E36EA89D841}" presName="descendantText" presStyleLbl="alignAccFollowNode1" presStyleIdx="2" presStyleCnt="4" custScaleY="109455" custLinFactNeighborY="194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C8B4FDC-09E7-4FB8-AEF9-0D39C793AEA0}" type="pres">
      <dgm:prSet presAssocID="{F87C31B9-8720-4C24-B869-E4AE70E45018}" presName="sp" presStyleCnt="0"/>
      <dgm:spPr/>
    </dgm:pt>
    <dgm:pt modelId="{09C01DCD-E533-4BFE-9801-12F2B2651384}" type="pres">
      <dgm:prSet presAssocID="{7B1906FD-02AC-46E4-B192-BEB54556A18C}" presName="linNode" presStyleCnt="0"/>
      <dgm:spPr/>
    </dgm:pt>
    <dgm:pt modelId="{EECEA705-2088-4716-8206-A5B83389E569}" type="pres">
      <dgm:prSet presAssocID="{7B1906FD-02AC-46E4-B192-BEB54556A18C}" presName="parentText" presStyleLbl="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AF247F9-9121-4807-847B-13533C991E26}" type="pres">
      <dgm:prSet presAssocID="{7B1906FD-02AC-46E4-B192-BEB54556A18C}" presName="descendantText" presStyleLbl="alignAccFollowNode1" presStyleIdx="3" presStyleCnt="4" custScaleY="11162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892DF8B-C702-4D7D-AC2F-76245729A549}" srcId="{8983F8AE-B324-4D64-9466-3E36EA89D841}" destId="{5618ED49-867F-475F-86F7-C9B0CC1ACCE3}" srcOrd="0" destOrd="0" parTransId="{FCCE184E-DE5A-4D30-88D9-8CEB226014E5}" sibTransId="{B211C48E-0310-483F-A2CC-1CD66D96C867}"/>
    <dgm:cxn modelId="{60FB62C0-B1D8-4A20-B8FE-515642B50C05}" type="presOf" srcId="{3B9C42B7-C96C-419F-BAE3-3DF7FAEBB08D}" destId="{7C1157F7-6544-4D44-BB87-B82259266E91}" srcOrd="0" destOrd="0" presId="urn:microsoft.com/office/officeart/2005/8/layout/vList5"/>
    <dgm:cxn modelId="{F5511847-0B42-41A2-BA33-F0EACBA15810}" type="presOf" srcId="{9442A10D-A8C9-4E0E-9F0F-8C15B61EE385}" destId="{9AF247F9-9121-4807-847B-13533C991E26}" srcOrd="0" destOrd="1" presId="urn:microsoft.com/office/officeart/2005/8/layout/vList5"/>
    <dgm:cxn modelId="{AD9EBB35-33D4-4AE7-BB52-A8F34E7CA128}" type="presOf" srcId="{7B1906FD-02AC-46E4-B192-BEB54556A18C}" destId="{EECEA705-2088-4716-8206-A5B83389E569}" srcOrd="0" destOrd="0" presId="urn:microsoft.com/office/officeart/2005/8/layout/vList5"/>
    <dgm:cxn modelId="{6CE8119F-9CAD-47C7-9CD0-8EC715449698}" type="presOf" srcId="{182CDF6F-12CE-4789-80A1-8AEA2C788C0D}" destId="{360CA8F8-DBAA-4AF8-B667-457355E182F9}" srcOrd="0" destOrd="0" presId="urn:microsoft.com/office/officeart/2005/8/layout/vList5"/>
    <dgm:cxn modelId="{F64BAF38-504C-4B4D-8952-C4E8294FE8A0}" type="presOf" srcId="{8D305A52-8A01-4255-8D06-51D4A1EE3543}" destId="{9AF247F9-9121-4807-847B-13533C991E26}" srcOrd="0" destOrd="0" presId="urn:microsoft.com/office/officeart/2005/8/layout/vList5"/>
    <dgm:cxn modelId="{32B0E674-1846-45BB-A0AE-753564F943DE}" srcId="{7B1906FD-02AC-46E4-B192-BEB54556A18C}" destId="{9442A10D-A8C9-4E0E-9F0F-8C15B61EE385}" srcOrd="1" destOrd="0" parTransId="{A126275B-0276-491F-BF2E-A675D5BED634}" sibTransId="{76F836F5-25D9-400D-84B6-F37DFB5D8C4D}"/>
    <dgm:cxn modelId="{5ACCD8AB-74D9-49A5-8BA3-A6E700DBE8C0}" srcId="{8CF31962-2CDD-4B9F-9E24-1E6BFC94B7DE}" destId="{182CDF6F-12CE-4789-80A1-8AEA2C788C0D}" srcOrd="1" destOrd="0" parTransId="{4BA72026-B1F2-4A96-B262-7CBC154124AC}" sibTransId="{914D8068-F00D-47EC-8E85-113FD2B870EE}"/>
    <dgm:cxn modelId="{854DAEC2-21F6-4A44-A7D1-253340C1AE8B}" srcId="{182CDF6F-12CE-4789-80A1-8AEA2C788C0D}" destId="{3A5C6072-6AD2-453A-AA98-3364B752D871}" srcOrd="0" destOrd="0" parTransId="{D359D98E-FA55-4A37-9B50-6BF6F3A027D4}" sibTransId="{AAF006D4-ADB3-4A90-B9C6-6E4541B82A90}"/>
    <dgm:cxn modelId="{388886C0-375B-4888-B45C-19D5D4692678}" type="presOf" srcId="{3A5C6072-6AD2-453A-AA98-3364B752D871}" destId="{1172EE8A-FF46-4993-B339-23912CAC0C06}" srcOrd="0" destOrd="0" presId="urn:microsoft.com/office/officeart/2005/8/layout/vList5"/>
    <dgm:cxn modelId="{37672848-EADA-470B-ABB1-C2D283AB83D1}" type="presOf" srcId="{30555C67-22D9-4C5F-848F-6EF0CF7F4E99}" destId="{9AF247F9-9121-4807-847B-13533C991E26}" srcOrd="0" destOrd="2" presId="urn:microsoft.com/office/officeart/2005/8/layout/vList5"/>
    <dgm:cxn modelId="{C7EB6101-7FCC-4497-81D3-75017E200DF9}" srcId="{7B1906FD-02AC-46E4-B192-BEB54556A18C}" destId="{30555C67-22D9-4C5F-848F-6EF0CF7F4E99}" srcOrd="2" destOrd="0" parTransId="{7730C46E-582B-45B5-B7F0-730E8A2011BD}" sibTransId="{63C988F9-E9F5-447E-9F47-7BD0436EA6A7}"/>
    <dgm:cxn modelId="{DE582F89-E407-4F31-BB4D-09FB05DCE462}" srcId="{7B1906FD-02AC-46E4-B192-BEB54556A18C}" destId="{8D305A52-8A01-4255-8D06-51D4A1EE3543}" srcOrd="0" destOrd="0" parTransId="{37D4AFA3-495F-4AEC-87D3-798915BE54BD}" sibTransId="{A6D4CF4C-0EF4-4710-9BC8-7BD97FE3CC08}"/>
    <dgm:cxn modelId="{17D32E10-BAE3-46CF-A31B-BF9A2C32767C}" srcId="{8CF31962-2CDD-4B9F-9E24-1E6BFC94B7DE}" destId="{7B1906FD-02AC-46E4-B192-BEB54556A18C}" srcOrd="3" destOrd="0" parTransId="{227802CA-4C6A-4B09-8151-688B7D5A6741}" sibTransId="{CBE3F2D1-6149-4A95-8A48-1CAE91545CEF}"/>
    <dgm:cxn modelId="{64088DCA-3D55-41C4-A26B-78EABDBB7810}" srcId="{8CF31962-2CDD-4B9F-9E24-1E6BFC94B7DE}" destId="{4B063146-C8CD-4A8F-A2DB-31D02D7820CC}" srcOrd="0" destOrd="0" parTransId="{5653DB96-511A-4F35-BD41-092CE7BC39BD}" sibTransId="{ADB260AA-3769-4EC6-902F-5B2603B35D2A}"/>
    <dgm:cxn modelId="{EC234EB9-D7E1-4472-9E6E-6F90B865C95C}" type="presOf" srcId="{5618ED49-867F-475F-86F7-C9B0CC1ACCE3}" destId="{3EE79D0A-D30D-4546-A931-5B6DADABA35E}" srcOrd="0" destOrd="0" presId="urn:microsoft.com/office/officeart/2005/8/layout/vList5"/>
    <dgm:cxn modelId="{EEE2112B-16D0-48AB-8581-8E2A0EFB4895}" type="presOf" srcId="{4B063146-C8CD-4A8F-A2DB-31D02D7820CC}" destId="{F041322D-3FB9-4266-93A2-2064184683CA}" srcOrd="0" destOrd="0" presId="urn:microsoft.com/office/officeart/2005/8/layout/vList5"/>
    <dgm:cxn modelId="{6E2A34B4-D3B7-4FA5-9329-0EF1042D0ABF}" type="presOf" srcId="{8CF31962-2CDD-4B9F-9E24-1E6BFC94B7DE}" destId="{910DC4A3-61E0-4293-A57D-A940BFFB44DC}" srcOrd="0" destOrd="0" presId="urn:microsoft.com/office/officeart/2005/8/layout/vList5"/>
    <dgm:cxn modelId="{5C2D9DA2-6B68-4879-91DE-8E82A31F1110}" type="presOf" srcId="{8983F8AE-B324-4D64-9466-3E36EA89D841}" destId="{FC32C86C-E354-4085-A197-B189069D369F}" srcOrd="0" destOrd="0" presId="urn:microsoft.com/office/officeart/2005/8/layout/vList5"/>
    <dgm:cxn modelId="{55572229-E943-4925-8C19-F5EA89AE0998}" srcId="{4B063146-C8CD-4A8F-A2DB-31D02D7820CC}" destId="{3B9C42B7-C96C-419F-BAE3-3DF7FAEBB08D}" srcOrd="0" destOrd="0" parTransId="{E66C0A4F-DE9F-4783-BE03-85D173C65148}" sibTransId="{0A882B05-116C-4391-9438-DB94BFAA7D91}"/>
    <dgm:cxn modelId="{AB5AC38A-9A22-45C2-9216-BB4F46A5B4E7}" srcId="{8CF31962-2CDD-4B9F-9E24-1E6BFC94B7DE}" destId="{8983F8AE-B324-4D64-9466-3E36EA89D841}" srcOrd="2" destOrd="0" parTransId="{2FFE604B-E257-4A62-A554-BA67A15D27B7}" sibTransId="{F87C31B9-8720-4C24-B869-E4AE70E45018}"/>
    <dgm:cxn modelId="{87F63F46-AE7A-4BA1-8821-130CF1F9194E}" type="presParOf" srcId="{910DC4A3-61E0-4293-A57D-A940BFFB44DC}" destId="{D7B246F6-B5EB-466D-B36A-AF9D120A9600}" srcOrd="0" destOrd="0" presId="urn:microsoft.com/office/officeart/2005/8/layout/vList5"/>
    <dgm:cxn modelId="{C23D2C55-3910-49C6-BD19-6A36E172F521}" type="presParOf" srcId="{D7B246F6-B5EB-466D-B36A-AF9D120A9600}" destId="{F041322D-3FB9-4266-93A2-2064184683CA}" srcOrd="0" destOrd="0" presId="urn:microsoft.com/office/officeart/2005/8/layout/vList5"/>
    <dgm:cxn modelId="{9B90872C-C07A-4E14-922D-954B801A0511}" type="presParOf" srcId="{D7B246F6-B5EB-466D-B36A-AF9D120A9600}" destId="{7C1157F7-6544-4D44-BB87-B82259266E91}" srcOrd="1" destOrd="0" presId="urn:microsoft.com/office/officeart/2005/8/layout/vList5"/>
    <dgm:cxn modelId="{89C8BA94-ADB1-4864-8E19-2EF082552DD4}" type="presParOf" srcId="{910DC4A3-61E0-4293-A57D-A940BFFB44DC}" destId="{4FAC9E9E-00F3-449A-9B5B-F4867591F7C7}" srcOrd="1" destOrd="0" presId="urn:microsoft.com/office/officeart/2005/8/layout/vList5"/>
    <dgm:cxn modelId="{BDAAA329-53FE-4598-B9F9-42E280C9300C}" type="presParOf" srcId="{910DC4A3-61E0-4293-A57D-A940BFFB44DC}" destId="{33BDB702-418A-4008-882E-ACA11959BE94}" srcOrd="2" destOrd="0" presId="urn:microsoft.com/office/officeart/2005/8/layout/vList5"/>
    <dgm:cxn modelId="{99D3C4DC-2EAE-4E7D-AEDB-EB5452C337EB}" type="presParOf" srcId="{33BDB702-418A-4008-882E-ACA11959BE94}" destId="{360CA8F8-DBAA-4AF8-B667-457355E182F9}" srcOrd="0" destOrd="0" presId="urn:microsoft.com/office/officeart/2005/8/layout/vList5"/>
    <dgm:cxn modelId="{64935171-9B56-404B-AA38-4C2CD4F64F15}" type="presParOf" srcId="{33BDB702-418A-4008-882E-ACA11959BE94}" destId="{1172EE8A-FF46-4993-B339-23912CAC0C06}" srcOrd="1" destOrd="0" presId="urn:microsoft.com/office/officeart/2005/8/layout/vList5"/>
    <dgm:cxn modelId="{BD2ED694-3413-4074-98FA-54AE2F6F2907}" type="presParOf" srcId="{910DC4A3-61E0-4293-A57D-A940BFFB44DC}" destId="{4E9FE9CC-97E6-4392-9A6E-AA1DE05CF997}" srcOrd="3" destOrd="0" presId="urn:microsoft.com/office/officeart/2005/8/layout/vList5"/>
    <dgm:cxn modelId="{1EA2DA79-0236-4646-A66A-EF94D7AD02D2}" type="presParOf" srcId="{910DC4A3-61E0-4293-A57D-A940BFFB44DC}" destId="{4E4411C0-02B8-413F-9CE0-48FB252714D0}" srcOrd="4" destOrd="0" presId="urn:microsoft.com/office/officeart/2005/8/layout/vList5"/>
    <dgm:cxn modelId="{00D1D1BC-6517-4D61-B60D-55405767534F}" type="presParOf" srcId="{4E4411C0-02B8-413F-9CE0-48FB252714D0}" destId="{FC32C86C-E354-4085-A197-B189069D369F}" srcOrd="0" destOrd="0" presId="urn:microsoft.com/office/officeart/2005/8/layout/vList5"/>
    <dgm:cxn modelId="{151E9043-9699-4554-837C-042F92C1C76A}" type="presParOf" srcId="{4E4411C0-02B8-413F-9CE0-48FB252714D0}" destId="{3EE79D0A-D30D-4546-A931-5B6DADABA35E}" srcOrd="1" destOrd="0" presId="urn:microsoft.com/office/officeart/2005/8/layout/vList5"/>
    <dgm:cxn modelId="{15455844-94D4-4137-911B-021FED39E782}" type="presParOf" srcId="{910DC4A3-61E0-4293-A57D-A940BFFB44DC}" destId="{BC8B4FDC-09E7-4FB8-AEF9-0D39C793AEA0}" srcOrd="5" destOrd="0" presId="urn:microsoft.com/office/officeart/2005/8/layout/vList5"/>
    <dgm:cxn modelId="{0BA654AE-728A-478C-B834-86161C2E942E}" type="presParOf" srcId="{910DC4A3-61E0-4293-A57D-A940BFFB44DC}" destId="{09C01DCD-E533-4BFE-9801-12F2B2651384}" srcOrd="6" destOrd="0" presId="urn:microsoft.com/office/officeart/2005/8/layout/vList5"/>
    <dgm:cxn modelId="{B76E5D23-9E11-4851-9060-CDE025C23C16}" type="presParOf" srcId="{09C01DCD-E533-4BFE-9801-12F2B2651384}" destId="{EECEA705-2088-4716-8206-A5B83389E569}" srcOrd="0" destOrd="0" presId="urn:microsoft.com/office/officeart/2005/8/layout/vList5"/>
    <dgm:cxn modelId="{9DECDE2A-D3CA-460B-9FF1-0B5184AF46A7}" type="presParOf" srcId="{09C01DCD-E533-4BFE-9801-12F2B2651384}" destId="{9AF247F9-9121-4807-847B-13533C991E26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1C9E2DB-AAF1-49BB-A54A-D99A745A2DD2}">
      <dsp:nvSpPr>
        <dsp:cNvPr id="0" name=""/>
        <dsp:cNvSpPr/>
      </dsp:nvSpPr>
      <dsp:spPr>
        <a:xfrm>
          <a:off x="3420233" y="-50255"/>
          <a:ext cx="2256965" cy="1055041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b="1" kern="1200" dirty="0" smtClean="0"/>
            <a:t>Budgetary Instrument for convergence and competitiveness</a:t>
          </a:r>
          <a:endParaRPr lang="en-US" sz="1500" b="1" kern="1200" dirty="0"/>
        </a:p>
      </dsp:txBody>
      <dsp:txXfrm>
        <a:off x="3471736" y="1248"/>
        <a:ext cx="2153959" cy="952035"/>
      </dsp:txXfrm>
    </dsp:sp>
    <dsp:sp modelId="{7B1960C5-31AB-4CEC-99B2-4883AE232A4E}">
      <dsp:nvSpPr>
        <dsp:cNvPr id="0" name=""/>
        <dsp:cNvSpPr/>
      </dsp:nvSpPr>
      <dsp:spPr>
        <a:xfrm>
          <a:off x="2258050" y="450197"/>
          <a:ext cx="4490678" cy="4490678"/>
        </a:xfrm>
        <a:custGeom>
          <a:avLst/>
          <a:gdLst/>
          <a:ahLst/>
          <a:cxnLst/>
          <a:rect l="0" t="0" r="0" b="0"/>
          <a:pathLst>
            <a:path>
              <a:moveTo>
                <a:pt x="3424663" y="334647"/>
              </a:moveTo>
              <a:arcTo wR="2245339" hR="2245339" stAng="18101031" swAng="974965"/>
            </a:path>
          </a:pathLst>
        </a:custGeom>
        <a:noFill/>
        <a:ln w="95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F8346D2-F67C-4CE2-BBAD-B47E70BDF7C8}">
      <dsp:nvSpPr>
        <dsp:cNvPr id="0" name=""/>
        <dsp:cNvSpPr/>
      </dsp:nvSpPr>
      <dsp:spPr>
        <a:xfrm>
          <a:off x="5414177" y="1195981"/>
          <a:ext cx="2256965" cy="1055041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b="1" kern="1200" dirty="0" smtClean="0"/>
            <a:t>European Safe </a:t>
          </a:r>
          <a:r>
            <a:rPr lang="en-US" sz="1500" b="1" kern="1200" dirty="0" smtClean="0"/>
            <a:t>Assets</a:t>
          </a:r>
          <a:endParaRPr lang="en-US" sz="1500" b="1" kern="1200" dirty="0"/>
        </a:p>
      </dsp:txBody>
      <dsp:txXfrm>
        <a:off x="5465680" y="1247484"/>
        <a:ext cx="2153959" cy="952035"/>
      </dsp:txXfrm>
    </dsp:sp>
    <dsp:sp modelId="{1543DECC-847C-4EFA-8FF0-619909FB4B49}">
      <dsp:nvSpPr>
        <dsp:cNvPr id="0" name=""/>
        <dsp:cNvSpPr/>
      </dsp:nvSpPr>
      <dsp:spPr>
        <a:xfrm>
          <a:off x="2251363" y="251560"/>
          <a:ext cx="4490678" cy="4490678"/>
        </a:xfrm>
        <a:custGeom>
          <a:avLst/>
          <a:gdLst/>
          <a:ahLst/>
          <a:cxnLst/>
          <a:rect l="0" t="0" r="0" b="0"/>
          <a:pathLst>
            <a:path>
              <a:moveTo>
                <a:pt x="4478125" y="2008238"/>
              </a:moveTo>
              <a:arcTo wR="2245339" hR="2245339" stAng="21236306" swAng="1333166"/>
            </a:path>
          </a:pathLst>
        </a:custGeom>
        <a:noFill/>
        <a:ln w="95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80C7E3A-0551-4FBB-89A0-DCCACC924A4B}">
      <dsp:nvSpPr>
        <dsp:cNvPr id="0" name=""/>
        <dsp:cNvSpPr/>
      </dsp:nvSpPr>
      <dsp:spPr>
        <a:xfrm>
          <a:off x="5357271" y="3130216"/>
          <a:ext cx="2255279" cy="1013841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Cleaner and more automated </a:t>
          </a:r>
          <a:r>
            <a:rPr lang="en-US" sz="1500" b="1" kern="1200" dirty="0" smtClean="0"/>
            <a:t>Single</a:t>
          </a:r>
          <a:r>
            <a:rPr lang="en-US" sz="1500" kern="1200" dirty="0" smtClean="0"/>
            <a:t> </a:t>
          </a:r>
          <a:r>
            <a:rPr lang="en-US" sz="1500" b="1" kern="1200" dirty="0" smtClean="0"/>
            <a:t>European Transport Area</a:t>
          </a:r>
          <a:endParaRPr lang="en-US" sz="1500" b="1" kern="1200" dirty="0"/>
        </a:p>
      </dsp:txBody>
      <dsp:txXfrm>
        <a:off x="5406763" y="3179708"/>
        <a:ext cx="2156295" cy="914857"/>
      </dsp:txXfrm>
    </dsp:sp>
    <dsp:sp modelId="{5A112C9E-FE22-41CA-9936-6376A3921C44}">
      <dsp:nvSpPr>
        <dsp:cNvPr id="0" name=""/>
        <dsp:cNvSpPr/>
      </dsp:nvSpPr>
      <dsp:spPr>
        <a:xfrm>
          <a:off x="2098996" y="564376"/>
          <a:ext cx="4490678" cy="4490678"/>
        </a:xfrm>
        <a:custGeom>
          <a:avLst/>
          <a:gdLst/>
          <a:ahLst/>
          <a:cxnLst/>
          <a:rect l="0" t="0" r="0" b="0"/>
          <a:pathLst>
            <a:path>
              <a:moveTo>
                <a:pt x="4047204" y="3585052"/>
              </a:moveTo>
              <a:arcTo wR="2245339" hR="2245339" stAng="2197881" swAng="1007051"/>
            </a:path>
          </a:pathLst>
        </a:custGeom>
        <a:noFill/>
        <a:ln w="95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C4ABE46-9B6C-4A5D-A06F-5C2DC70A29B6}">
      <dsp:nvSpPr>
        <dsp:cNvPr id="0" name=""/>
        <dsp:cNvSpPr/>
      </dsp:nvSpPr>
      <dsp:spPr>
        <a:xfrm>
          <a:off x="3420233" y="4399827"/>
          <a:ext cx="2256965" cy="1055041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b="1" kern="1200" dirty="0" smtClean="0"/>
            <a:t>European-made and human-centric artificial intelligence</a:t>
          </a:r>
          <a:endParaRPr lang="en-US" sz="1500" b="1" kern="1200" dirty="0"/>
        </a:p>
      </dsp:txBody>
      <dsp:txXfrm>
        <a:off x="3471736" y="4451330"/>
        <a:ext cx="2153959" cy="952035"/>
      </dsp:txXfrm>
    </dsp:sp>
    <dsp:sp modelId="{F4640F90-9717-43AA-BD87-6AC3778172DF}">
      <dsp:nvSpPr>
        <dsp:cNvPr id="0" name=""/>
        <dsp:cNvSpPr/>
      </dsp:nvSpPr>
      <dsp:spPr>
        <a:xfrm>
          <a:off x="2347579" y="456540"/>
          <a:ext cx="4490678" cy="4490678"/>
        </a:xfrm>
        <a:custGeom>
          <a:avLst/>
          <a:gdLst/>
          <a:ahLst/>
          <a:cxnLst/>
          <a:rect l="0" t="0" r="0" b="0"/>
          <a:pathLst>
            <a:path>
              <a:moveTo>
                <a:pt x="1066623" y="4156406"/>
              </a:moveTo>
              <a:arcTo wR="2245339" hR="2245339" stAng="7299938" swAng="1066817"/>
            </a:path>
          </a:pathLst>
        </a:custGeom>
        <a:noFill/>
        <a:ln w="95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5A8C621-9E6F-49D6-9146-5098E9B384EF}">
      <dsp:nvSpPr>
        <dsp:cNvPr id="0" name=""/>
        <dsp:cNvSpPr/>
      </dsp:nvSpPr>
      <dsp:spPr>
        <a:xfrm>
          <a:off x="1417434" y="3101293"/>
          <a:ext cx="2256965" cy="1055041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Funding </a:t>
          </a:r>
          <a:r>
            <a:rPr lang="en-US" sz="1500" b="1" kern="1200" dirty="0" smtClean="0"/>
            <a:t>research and innovation</a:t>
          </a:r>
          <a:endParaRPr lang="en-US" sz="1500" b="1" kern="1200" dirty="0"/>
        </a:p>
      </dsp:txBody>
      <dsp:txXfrm>
        <a:off x="1468937" y="3152796"/>
        <a:ext cx="2153959" cy="952035"/>
      </dsp:txXfrm>
    </dsp:sp>
    <dsp:sp modelId="{C1A44729-BA41-43D9-9403-BE34E9E40D85}">
      <dsp:nvSpPr>
        <dsp:cNvPr id="0" name=""/>
        <dsp:cNvSpPr/>
      </dsp:nvSpPr>
      <dsp:spPr>
        <a:xfrm>
          <a:off x="2350145" y="471507"/>
          <a:ext cx="4490678" cy="4490678"/>
        </a:xfrm>
        <a:custGeom>
          <a:avLst/>
          <a:gdLst/>
          <a:ahLst/>
          <a:cxnLst/>
          <a:rect l="0" t="0" r="0" b="0"/>
          <a:pathLst>
            <a:path>
              <a:moveTo>
                <a:pt x="31717" y="2621405"/>
              </a:moveTo>
              <a:arcTo wR="2245339" hR="2245339" stAng="10221494" swAng="1283898"/>
            </a:path>
          </a:pathLst>
        </a:custGeom>
        <a:noFill/>
        <a:ln w="95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9E40211-B30C-48C1-A803-F53A6E35E7C9}">
      <dsp:nvSpPr>
        <dsp:cNvPr id="0" name=""/>
        <dsp:cNvSpPr/>
      </dsp:nvSpPr>
      <dsp:spPr>
        <a:xfrm>
          <a:off x="1459242" y="1195986"/>
          <a:ext cx="2256965" cy="1055041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b="0" kern="1200" dirty="0" smtClean="0"/>
            <a:t>Deepening the </a:t>
          </a:r>
          <a:r>
            <a:rPr lang="en-US" sz="1500" b="1" kern="1200" dirty="0" smtClean="0"/>
            <a:t>Economic and Monetary Union</a:t>
          </a:r>
          <a:endParaRPr lang="en-US" sz="1500" b="1" kern="1200" dirty="0"/>
        </a:p>
      </dsp:txBody>
      <dsp:txXfrm>
        <a:off x="1510745" y="1247489"/>
        <a:ext cx="2153959" cy="952035"/>
      </dsp:txXfrm>
    </dsp:sp>
    <dsp:sp modelId="{4993DC2C-8AF3-43A0-B8E7-5A76BFEF9174}">
      <dsp:nvSpPr>
        <dsp:cNvPr id="0" name=""/>
        <dsp:cNvSpPr/>
      </dsp:nvSpPr>
      <dsp:spPr>
        <a:xfrm>
          <a:off x="2441100" y="390369"/>
          <a:ext cx="4490678" cy="4490678"/>
        </a:xfrm>
        <a:custGeom>
          <a:avLst/>
          <a:gdLst/>
          <a:ahLst/>
          <a:cxnLst/>
          <a:rect l="0" t="0" r="0" b="0"/>
          <a:pathLst>
            <a:path>
              <a:moveTo>
                <a:pt x="526295" y="800888"/>
              </a:moveTo>
              <a:arcTo wR="2245339" hR="2245339" stAng="13202348" swAng="928542"/>
            </a:path>
          </a:pathLst>
        </a:custGeom>
        <a:noFill/>
        <a:ln w="95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F729AB7-43E1-4B74-A383-0F95DCFCE319}">
      <dsp:nvSpPr>
        <dsp:cNvPr id="0" name=""/>
        <dsp:cNvSpPr/>
      </dsp:nvSpPr>
      <dsp:spPr>
        <a:xfrm>
          <a:off x="3069278" y="1811545"/>
          <a:ext cx="2591992" cy="155519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2400" kern="1200" dirty="0" smtClean="0"/>
            <a:t>Deliver on the </a:t>
          </a:r>
          <a:r>
            <a:rPr lang="it-IT" sz="2400" b="1" kern="1200" dirty="0" smtClean="0"/>
            <a:t>European Pillar of Social Rights</a:t>
          </a:r>
          <a:endParaRPr lang="en-GB" sz="2400" kern="1200" dirty="0"/>
        </a:p>
      </dsp:txBody>
      <dsp:txXfrm>
        <a:off x="3069278" y="1811545"/>
        <a:ext cx="2591992" cy="1555195"/>
      </dsp:txXfrm>
    </dsp:sp>
    <dsp:sp modelId="{B61FBD67-812E-48B7-AEF7-E14D1C8A9208}">
      <dsp:nvSpPr>
        <dsp:cNvPr id="0" name=""/>
        <dsp:cNvSpPr/>
      </dsp:nvSpPr>
      <dsp:spPr>
        <a:xfrm>
          <a:off x="3055151" y="3040"/>
          <a:ext cx="2591992" cy="155519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2400" b="1" kern="1200" smtClean="0"/>
            <a:t>Social inclusion and equality </a:t>
          </a:r>
          <a:r>
            <a:rPr lang="it-IT" sz="2400" kern="1200" smtClean="0"/>
            <a:t>policies</a:t>
          </a:r>
          <a:endParaRPr lang="en-GB" sz="2400" kern="1200"/>
        </a:p>
      </dsp:txBody>
      <dsp:txXfrm>
        <a:off x="3055151" y="3040"/>
        <a:ext cx="2591992" cy="1555195"/>
      </dsp:txXfrm>
    </dsp:sp>
    <dsp:sp modelId="{7221296A-AC01-4FA9-85C6-F3682BBDAE85}">
      <dsp:nvSpPr>
        <dsp:cNvPr id="0" name=""/>
        <dsp:cNvSpPr/>
      </dsp:nvSpPr>
      <dsp:spPr>
        <a:xfrm>
          <a:off x="5949474" y="3055"/>
          <a:ext cx="2591992" cy="155519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2400" kern="1200" smtClean="0"/>
            <a:t>The </a:t>
          </a:r>
          <a:r>
            <a:rPr lang="it-IT" sz="2400" b="1" kern="1200" smtClean="0"/>
            <a:t>rule of law</a:t>
          </a:r>
          <a:endParaRPr lang="en-GB" sz="2400" kern="1200"/>
        </a:p>
      </dsp:txBody>
      <dsp:txXfrm>
        <a:off x="5949474" y="3055"/>
        <a:ext cx="2591992" cy="1555195"/>
      </dsp:txXfrm>
    </dsp:sp>
    <dsp:sp modelId="{18229DBE-0C3A-496C-A5C4-D1C9FCEB85C3}">
      <dsp:nvSpPr>
        <dsp:cNvPr id="0" name=""/>
        <dsp:cNvSpPr/>
      </dsp:nvSpPr>
      <dsp:spPr>
        <a:xfrm>
          <a:off x="212591" y="3628988"/>
          <a:ext cx="2591992" cy="155519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2400" b="1" kern="1200" dirty="0" smtClean="0"/>
            <a:t>Fundamental rights in the digital world</a:t>
          </a:r>
          <a:endParaRPr lang="en-GB" sz="2400" kern="1200" dirty="0"/>
        </a:p>
      </dsp:txBody>
      <dsp:txXfrm>
        <a:off x="212591" y="3628988"/>
        <a:ext cx="2591992" cy="1555195"/>
      </dsp:txXfrm>
    </dsp:sp>
    <dsp:sp modelId="{E378652E-8003-4DB4-A86D-F9936196716C}">
      <dsp:nvSpPr>
        <dsp:cNvPr id="0" name=""/>
        <dsp:cNvSpPr/>
      </dsp:nvSpPr>
      <dsp:spPr>
        <a:xfrm>
          <a:off x="208444" y="5880"/>
          <a:ext cx="2591992" cy="155519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2400" b="1" kern="1200" smtClean="0"/>
            <a:t>Fair and modern taxation policy</a:t>
          </a:r>
          <a:endParaRPr lang="en-GB" sz="2400" kern="1200"/>
        </a:p>
      </dsp:txBody>
      <dsp:txXfrm>
        <a:off x="208444" y="5880"/>
        <a:ext cx="2591992" cy="1555195"/>
      </dsp:txXfrm>
    </dsp:sp>
    <dsp:sp modelId="{FCBC5F5B-9981-4FED-AD6D-D26829583A94}">
      <dsp:nvSpPr>
        <dsp:cNvPr id="0" name=""/>
        <dsp:cNvSpPr/>
      </dsp:nvSpPr>
      <dsp:spPr>
        <a:xfrm>
          <a:off x="5871844" y="3634869"/>
          <a:ext cx="2591992" cy="155519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2400" b="1" kern="1200" smtClean="0"/>
            <a:t>Emproving health care</a:t>
          </a:r>
          <a:endParaRPr lang="en-GB" sz="2400" kern="1200"/>
        </a:p>
      </dsp:txBody>
      <dsp:txXfrm>
        <a:off x="5871844" y="3634869"/>
        <a:ext cx="2591992" cy="1555195"/>
      </dsp:txXfrm>
    </dsp:sp>
    <dsp:sp modelId="{71DA3C69-7C49-42EA-957A-335BC1701864}">
      <dsp:nvSpPr>
        <dsp:cNvPr id="0" name=""/>
        <dsp:cNvSpPr/>
      </dsp:nvSpPr>
      <dsp:spPr>
        <a:xfrm>
          <a:off x="3055151" y="3631829"/>
          <a:ext cx="2591992" cy="155519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2400" b="1" kern="1200" smtClean="0"/>
            <a:t>Quality, energy-efficient affordable housing</a:t>
          </a:r>
          <a:endParaRPr lang="en-GB" sz="2400" kern="1200"/>
        </a:p>
      </dsp:txBody>
      <dsp:txXfrm>
        <a:off x="3055151" y="3631829"/>
        <a:ext cx="2591992" cy="155519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B14DC24-11E1-40CC-80FD-DE8C18ADA47E}">
      <dsp:nvSpPr>
        <dsp:cNvPr id="0" name=""/>
        <dsp:cNvSpPr/>
      </dsp:nvSpPr>
      <dsp:spPr>
        <a:xfrm>
          <a:off x="3371403" y="736"/>
          <a:ext cx="1486792" cy="966415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000" kern="1200" dirty="0" smtClean="0"/>
            <a:t>Further implementation </a:t>
          </a:r>
          <a:endParaRPr lang="it-IT" sz="1000" kern="1200" dirty="0" smtClean="0"/>
        </a:p>
        <a:p>
          <a:pPr lvl="0" algn="ctr" defTabSz="4445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000" b="1" kern="1200" dirty="0" smtClean="0"/>
            <a:t>2030 </a:t>
          </a:r>
          <a:r>
            <a:rPr lang="it-IT" sz="1000" b="1" kern="1200" dirty="0" smtClean="0"/>
            <a:t>Agenda for Sustainable Development</a:t>
          </a:r>
          <a:endParaRPr lang="en-GB" sz="1000" kern="1200" dirty="0"/>
        </a:p>
      </dsp:txBody>
      <dsp:txXfrm>
        <a:off x="3418579" y="47912"/>
        <a:ext cx="1392440" cy="872063"/>
      </dsp:txXfrm>
    </dsp:sp>
    <dsp:sp modelId="{3DA3E6F1-CF58-4A2D-9D47-5DFC30D8AB30}">
      <dsp:nvSpPr>
        <dsp:cNvPr id="0" name=""/>
        <dsp:cNvSpPr/>
      </dsp:nvSpPr>
      <dsp:spPr>
        <a:xfrm>
          <a:off x="2183365" y="483943"/>
          <a:ext cx="3862868" cy="3862868"/>
        </a:xfrm>
        <a:custGeom>
          <a:avLst/>
          <a:gdLst/>
          <a:ahLst/>
          <a:cxnLst/>
          <a:rect l="0" t="0" r="0" b="0"/>
          <a:pathLst>
            <a:path>
              <a:moveTo>
                <a:pt x="2685052" y="153092"/>
              </a:moveTo>
              <a:arcTo wR="1931434" hR="1931434" stAng="17577964" swAng="1962280"/>
            </a:path>
          </a:pathLst>
        </a:custGeom>
        <a:noFill/>
        <a:ln w="95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D5EA622-4C1D-468D-9ABA-A1AB59C86CFE}">
      <dsp:nvSpPr>
        <dsp:cNvPr id="0" name=""/>
        <dsp:cNvSpPr/>
      </dsp:nvSpPr>
      <dsp:spPr>
        <a:xfrm>
          <a:off x="5208306" y="1335324"/>
          <a:ext cx="1486792" cy="966415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000" b="1" kern="1200" smtClean="0"/>
            <a:t>25% of 2021-2027 MFF for investments on climate action</a:t>
          </a:r>
          <a:endParaRPr lang="en-GB" sz="1000" kern="1200"/>
        </a:p>
      </dsp:txBody>
      <dsp:txXfrm>
        <a:off x="5255482" y="1382500"/>
        <a:ext cx="1392440" cy="872063"/>
      </dsp:txXfrm>
    </dsp:sp>
    <dsp:sp modelId="{ED7F2776-63CF-4256-81B3-436AB5E3611D}">
      <dsp:nvSpPr>
        <dsp:cNvPr id="0" name=""/>
        <dsp:cNvSpPr/>
      </dsp:nvSpPr>
      <dsp:spPr>
        <a:xfrm>
          <a:off x="2180252" y="400279"/>
          <a:ext cx="3862868" cy="3862868"/>
        </a:xfrm>
        <a:custGeom>
          <a:avLst/>
          <a:gdLst/>
          <a:ahLst/>
          <a:cxnLst/>
          <a:rect l="0" t="0" r="0" b="0"/>
          <a:pathLst>
            <a:path>
              <a:moveTo>
                <a:pt x="3862776" y="1912575"/>
              </a:moveTo>
              <a:arcTo wR="1931434" hR="1931434" stAng="21566434" swAng="1967359"/>
            </a:path>
          </a:pathLst>
        </a:custGeom>
        <a:noFill/>
        <a:ln w="95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25789D0-2A2A-40BE-BFDC-4E45D145304A}">
      <dsp:nvSpPr>
        <dsp:cNvPr id="0" name=""/>
        <dsp:cNvSpPr/>
      </dsp:nvSpPr>
      <dsp:spPr>
        <a:xfrm>
          <a:off x="4589052" y="3371166"/>
          <a:ext cx="1486792" cy="966415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000" b="1" kern="1200" smtClean="0"/>
            <a:t>rescEU</a:t>
          </a:r>
          <a:endParaRPr lang="en-GB" sz="1000" kern="1200"/>
        </a:p>
      </dsp:txBody>
      <dsp:txXfrm>
        <a:off x="4636228" y="3418342"/>
        <a:ext cx="1392440" cy="872063"/>
      </dsp:txXfrm>
    </dsp:sp>
    <dsp:sp modelId="{377C05F3-303A-48C3-A1C3-FE4F9B5864F7}">
      <dsp:nvSpPr>
        <dsp:cNvPr id="0" name=""/>
        <dsp:cNvSpPr/>
      </dsp:nvSpPr>
      <dsp:spPr>
        <a:xfrm>
          <a:off x="2206303" y="430386"/>
          <a:ext cx="3862868" cy="3862868"/>
        </a:xfrm>
        <a:custGeom>
          <a:avLst/>
          <a:gdLst/>
          <a:ahLst/>
          <a:cxnLst/>
          <a:rect l="0" t="0" r="0" b="0"/>
          <a:pathLst>
            <a:path>
              <a:moveTo>
                <a:pt x="2374081" y="3811460"/>
              </a:moveTo>
              <a:arcTo wR="1931434" hR="1931434" stAng="4605069" swAng="1568299"/>
            </a:path>
          </a:pathLst>
        </a:custGeom>
        <a:noFill/>
        <a:ln w="95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5BD8A85-459F-4996-84E2-1DD91A089C34}">
      <dsp:nvSpPr>
        <dsp:cNvPr id="0" name=""/>
        <dsp:cNvSpPr/>
      </dsp:nvSpPr>
      <dsp:spPr>
        <a:xfrm>
          <a:off x="2211418" y="3404123"/>
          <a:ext cx="1486792" cy="966415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000" b="1" kern="1200" smtClean="0"/>
            <a:t>Circular Economy action plan</a:t>
          </a:r>
          <a:endParaRPr lang="en-GB" sz="1000" kern="1200"/>
        </a:p>
      </dsp:txBody>
      <dsp:txXfrm>
        <a:off x="2258594" y="3451299"/>
        <a:ext cx="1392440" cy="872063"/>
      </dsp:txXfrm>
    </dsp:sp>
    <dsp:sp modelId="{78CDF6F1-1AB3-4E27-B5C9-89459FED84A0}">
      <dsp:nvSpPr>
        <dsp:cNvPr id="0" name=""/>
        <dsp:cNvSpPr/>
      </dsp:nvSpPr>
      <dsp:spPr>
        <a:xfrm>
          <a:off x="2186663" y="383959"/>
          <a:ext cx="3862868" cy="3862868"/>
        </a:xfrm>
        <a:custGeom>
          <a:avLst/>
          <a:gdLst/>
          <a:ahLst/>
          <a:cxnLst/>
          <a:rect l="0" t="0" r="0" b="0"/>
          <a:pathLst>
            <a:path>
              <a:moveTo>
                <a:pt x="329627" y="3010625"/>
              </a:moveTo>
              <a:arcTo wR="1931434" hR="1931434" stAng="8761831" swAng="2041960"/>
            </a:path>
          </a:pathLst>
        </a:custGeom>
        <a:noFill/>
        <a:ln w="95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B413404-9D96-4004-B585-B4478D24F5E0}">
      <dsp:nvSpPr>
        <dsp:cNvPr id="0" name=""/>
        <dsp:cNvSpPr/>
      </dsp:nvSpPr>
      <dsp:spPr>
        <a:xfrm>
          <a:off x="1534500" y="1335324"/>
          <a:ext cx="1486792" cy="966415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200" b="1" kern="1200" dirty="0" err="1" smtClean="0"/>
            <a:t>Wiser</a:t>
          </a:r>
          <a:r>
            <a:rPr lang="it-IT" sz="1200" b="1" kern="1200" dirty="0" smtClean="0"/>
            <a:t> energy </a:t>
          </a:r>
          <a:r>
            <a:rPr lang="it-IT" sz="1200" b="1" kern="1200" dirty="0" err="1" smtClean="0"/>
            <a:t>taxation</a:t>
          </a:r>
          <a:endParaRPr lang="en-GB" sz="1200" kern="1200" dirty="0"/>
        </a:p>
      </dsp:txBody>
      <dsp:txXfrm>
        <a:off x="1581676" y="1382500"/>
        <a:ext cx="1392440" cy="872063"/>
      </dsp:txXfrm>
    </dsp:sp>
    <dsp:sp modelId="{B180476E-E34F-4F24-A569-074208DCCB6A}">
      <dsp:nvSpPr>
        <dsp:cNvPr id="0" name=""/>
        <dsp:cNvSpPr/>
      </dsp:nvSpPr>
      <dsp:spPr>
        <a:xfrm>
          <a:off x="2183365" y="483943"/>
          <a:ext cx="3862868" cy="3862868"/>
        </a:xfrm>
        <a:custGeom>
          <a:avLst/>
          <a:gdLst/>
          <a:ahLst/>
          <a:cxnLst/>
          <a:rect l="0" t="0" r="0" b="0"/>
          <a:pathLst>
            <a:path>
              <a:moveTo>
                <a:pt x="336435" y="842205"/>
              </a:moveTo>
              <a:arcTo wR="1931434" hR="1931434" stAng="12859756" swAng="1962280"/>
            </a:path>
          </a:pathLst>
        </a:custGeom>
        <a:noFill/>
        <a:ln w="95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C1157F7-6544-4D44-BB87-B82259266E91}">
      <dsp:nvSpPr>
        <dsp:cNvPr id="0" name=""/>
        <dsp:cNvSpPr/>
      </dsp:nvSpPr>
      <dsp:spPr>
        <a:xfrm rot="5400000">
          <a:off x="5112611" y="-2086455"/>
          <a:ext cx="967033" cy="5266944"/>
        </a:xfrm>
        <a:prstGeom prst="round2SameRect">
          <a:avLst/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1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/>
            <a:t>The EU should promote global governance based on the core values of human rights, rule of law, sustainable development, multilateralism and the respect for international humanitarian law</a:t>
          </a:r>
          <a:r>
            <a:rPr lang="it-IT" sz="1600" kern="1200" dirty="0" smtClean="0"/>
            <a:t>.</a:t>
          </a:r>
          <a:endParaRPr lang="en-GB" sz="1600" kern="1200" dirty="0"/>
        </a:p>
      </dsp:txBody>
      <dsp:txXfrm rot="-5400000">
        <a:off x="2962656" y="110707"/>
        <a:ext cx="5219737" cy="872619"/>
      </dsp:txXfrm>
    </dsp:sp>
    <dsp:sp modelId="{F041322D-3FB9-4266-93A2-2064184683CA}">
      <dsp:nvSpPr>
        <dsp:cNvPr id="0" name=""/>
        <dsp:cNvSpPr/>
      </dsp:nvSpPr>
      <dsp:spPr>
        <a:xfrm>
          <a:off x="0" y="2265"/>
          <a:ext cx="2962656" cy="1089501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0010" tIns="40005" rIns="80010" bIns="40005" numCol="1" spcCol="1270" anchor="ctr" anchorCtr="0">
          <a:noAutofit/>
        </a:bodyPr>
        <a:lstStyle/>
        <a:p>
          <a:pPr lvl="0" algn="ctr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noProof="0" dirty="0" smtClean="0"/>
            <a:t>Supporting </a:t>
          </a:r>
          <a:r>
            <a:rPr lang="en-US" sz="2100" b="1" kern="1200" noProof="0" dirty="0" smtClean="0"/>
            <a:t>multilateral, rules-based global order (UN)</a:t>
          </a:r>
          <a:endParaRPr lang="en-US" sz="2100" kern="1200" noProof="0" dirty="0"/>
        </a:p>
      </dsp:txBody>
      <dsp:txXfrm>
        <a:off x="53185" y="55450"/>
        <a:ext cx="2856286" cy="983131"/>
      </dsp:txXfrm>
    </dsp:sp>
    <dsp:sp modelId="{1172EE8A-FF46-4993-B339-23912CAC0C06}">
      <dsp:nvSpPr>
        <dsp:cNvPr id="0" name=""/>
        <dsp:cNvSpPr/>
      </dsp:nvSpPr>
      <dsp:spPr>
        <a:xfrm rot="5400000">
          <a:off x="5160327" y="-942478"/>
          <a:ext cx="871601" cy="5266944"/>
        </a:xfrm>
        <a:prstGeom prst="round2SameRect">
          <a:avLst/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1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/>
            <a:t>An open and fair trade agenda creates opportunities for European citizens and businesses while ensuring a level playing field at home and abroad.</a:t>
          </a:r>
          <a:endParaRPr lang="en-GB" sz="1600" kern="1200" dirty="0"/>
        </a:p>
      </dsp:txBody>
      <dsp:txXfrm rot="-5400000">
        <a:off x="2962656" y="1297741"/>
        <a:ext cx="5224396" cy="786505"/>
      </dsp:txXfrm>
    </dsp:sp>
    <dsp:sp modelId="{360CA8F8-DBAA-4AF8-B667-457355E182F9}">
      <dsp:nvSpPr>
        <dsp:cNvPr id="0" name=""/>
        <dsp:cNvSpPr/>
      </dsp:nvSpPr>
      <dsp:spPr>
        <a:xfrm>
          <a:off x="0" y="1146242"/>
          <a:ext cx="2962656" cy="1089501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0010" tIns="40005" rIns="80010" bIns="40005" numCol="1" spcCol="1270" anchor="ctr" anchorCtr="0">
          <a:noAutofit/>
        </a:bodyPr>
        <a:lstStyle/>
        <a:p>
          <a:pPr lvl="0" algn="ctr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2100" kern="1200" dirty="0" smtClean="0"/>
            <a:t>Preserving </a:t>
          </a:r>
          <a:r>
            <a:rPr lang="it-IT" sz="2100" b="1" kern="1200" dirty="0" smtClean="0"/>
            <a:t>multilateral trading system (WTO)</a:t>
          </a:r>
          <a:endParaRPr lang="en-GB" sz="2100" kern="1200" dirty="0"/>
        </a:p>
      </dsp:txBody>
      <dsp:txXfrm>
        <a:off x="53185" y="1199427"/>
        <a:ext cx="2856286" cy="983131"/>
      </dsp:txXfrm>
    </dsp:sp>
    <dsp:sp modelId="{3EE79D0A-D30D-4546-A931-5B6DADABA35E}">
      <dsp:nvSpPr>
        <dsp:cNvPr id="0" name=""/>
        <dsp:cNvSpPr/>
      </dsp:nvSpPr>
      <dsp:spPr>
        <a:xfrm rot="5400000">
          <a:off x="5119122" y="218433"/>
          <a:ext cx="954011" cy="5266944"/>
        </a:xfrm>
        <a:prstGeom prst="round2SameRect">
          <a:avLst/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1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/>
            <a:t>A strengthened international role of the euro would increase Europe’s economic and monetary sovereignty, lowering costs and risk of trading internationally and contributing to greater financial stability.</a:t>
          </a:r>
          <a:endParaRPr lang="en-GB" sz="1600" kern="1200" dirty="0"/>
        </a:p>
      </dsp:txBody>
      <dsp:txXfrm rot="-5400000">
        <a:off x="2962656" y="2421471"/>
        <a:ext cx="5220373" cy="860869"/>
      </dsp:txXfrm>
    </dsp:sp>
    <dsp:sp modelId="{FC32C86C-E354-4085-A197-B189069D369F}">
      <dsp:nvSpPr>
        <dsp:cNvPr id="0" name=""/>
        <dsp:cNvSpPr/>
      </dsp:nvSpPr>
      <dsp:spPr>
        <a:xfrm>
          <a:off x="0" y="2290219"/>
          <a:ext cx="2962656" cy="1089501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0010" tIns="40005" rIns="80010" bIns="40005" numCol="1" spcCol="1270" anchor="ctr" anchorCtr="0">
          <a:noAutofit/>
        </a:bodyPr>
        <a:lstStyle/>
        <a:p>
          <a:pPr lvl="0" algn="ctr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2100" kern="1200" dirty="0" smtClean="0"/>
            <a:t>Strengthening the </a:t>
          </a:r>
          <a:r>
            <a:rPr lang="it-IT" sz="2100" b="1" kern="1200" dirty="0" smtClean="0"/>
            <a:t>international role of Euro</a:t>
          </a:r>
          <a:endParaRPr lang="en-GB" sz="2100" kern="1200" dirty="0"/>
        </a:p>
      </dsp:txBody>
      <dsp:txXfrm>
        <a:off x="53185" y="2343404"/>
        <a:ext cx="2856286" cy="983131"/>
      </dsp:txXfrm>
    </dsp:sp>
    <dsp:sp modelId="{9AF247F9-9121-4807-847B-13533C991E26}">
      <dsp:nvSpPr>
        <dsp:cNvPr id="0" name=""/>
        <dsp:cNvSpPr/>
      </dsp:nvSpPr>
      <dsp:spPr>
        <a:xfrm rot="5400000">
          <a:off x="5109678" y="1345474"/>
          <a:ext cx="972898" cy="5266944"/>
        </a:xfrm>
        <a:prstGeom prst="round2SameRect">
          <a:avLst/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1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14300" lvl="1" indent="-114300" algn="l" defTabSz="6667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500" kern="1200" dirty="0" smtClean="0"/>
            <a:t>Africa-Europe Alliance for Sustainable Investment and Jobs</a:t>
          </a:r>
          <a:endParaRPr lang="en-GB" sz="1500" kern="1200" dirty="0"/>
        </a:p>
        <a:p>
          <a:pPr marL="114300" lvl="1" indent="-114300" algn="l" defTabSz="6667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t-IT" sz="1500" kern="1200" dirty="0" smtClean="0"/>
            <a:t>NDICI </a:t>
          </a:r>
          <a:r>
            <a:rPr lang="it-IT" sz="1000" kern="1200" dirty="0" smtClean="0"/>
            <a:t>(Neighbourhood, Development, and International Cooperation Instrument)</a:t>
          </a:r>
          <a:endParaRPr lang="en-GB" sz="1000" kern="1200" dirty="0"/>
        </a:p>
        <a:p>
          <a:pPr marL="114300" lvl="1" indent="-114300" algn="l" defTabSz="6667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500" kern="1200" dirty="0" smtClean="0"/>
            <a:t>Transformation of the Western Balkans through a credible enlargement policy</a:t>
          </a:r>
          <a:endParaRPr lang="en-GB" sz="1500" kern="1200" dirty="0"/>
        </a:p>
      </dsp:txBody>
      <dsp:txXfrm rot="-5400000">
        <a:off x="2962656" y="3539990"/>
        <a:ext cx="5219451" cy="877912"/>
      </dsp:txXfrm>
    </dsp:sp>
    <dsp:sp modelId="{EECEA705-2088-4716-8206-A5B83389E569}">
      <dsp:nvSpPr>
        <dsp:cNvPr id="0" name=""/>
        <dsp:cNvSpPr/>
      </dsp:nvSpPr>
      <dsp:spPr>
        <a:xfrm>
          <a:off x="0" y="3434195"/>
          <a:ext cx="2962656" cy="1089501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0010" tIns="40005" rIns="80010" bIns="40005" numCol="1" spcCol="1270" anchor="ctr" anchorCtr="0">
          <a:noAutofit/>
        </a:bodyPr>
        <a:lstStyle/>
        <a:p>
          <a:pPr lvl="0" algn="ctr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b="1" kern="1200" dirty="0" smtClean="0"/>
            <a:t>Developing strong relations with close </a:t>
          </a:r>
          <a:r>
            <a:rPr lang="en-US" sz="2100" b="1" kern="1200" smtClean="0"/>
            <a:t>neighbours</a:t>
          </a:r>
          <a:endParaRPr lang="en-GB" sz="2100" kern="1200" dirty="0"/>
        </a:p>
      </dsp:txBody>
      <dsp:txXfrm>
        <a:off x="53185" y="3487380"/>
        <a:ext cx="2856286" cy="98313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 l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6DD82-B5E5-46AB-9216-A1B18CD37044}" type="datetimeFigureOut">
              <a:rPr lang="en-GB" smtClean="0"/>
              <a:t>20/05/2019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A42617-3BCE-4FE9-84CE-A1F396B595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766654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Blank">
    <p:bg>
      <p:bgPr>
        <a:blipFill dpi="0" rotWithShape="1">
          <a:blip r:embed="rId2">
            <a:alphaModFix amt="38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7200"/>
                    </a14:imgEffect>
                  </a14:imgLayer>
                </a14:imgProps>
              </a:ext>
            </a:extLst>
          </a:blip>
          <a:srcRect/>
          <a:tile tx="25400" ty="425450" sx="80000" sy="8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6DD82-B5E5-46AB-9216-A1B18CD37044}" type="datetimeFigureOut">
              <a:rPr lang="en-GB" smtClean="0"/>
              <a:t>20/05/2019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A42617-3BCE-4FE9-84CE-A1F396B595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679657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6DD82-B5E5-46AB-9216-A1B18CD37044}" type="datetimeFigureOut">
              <a:rPr lang="en-GB" smtClean="0"/>
              <a:t>20/05/2019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A42617-3BCE-4FE9-84CE-A1F396B595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673941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bg>
      <p:bgPr>
        <a:blipFill dpi="0" rotWithShape="1">
          <a:blip r:embed="rId2">
            <a:alphaModFix amt="41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7200"/>
                    </a14:imgEffect>
                  </a14:imgLayer>
                </a14:imgProps>
              </a:ext>
            </a:extLst>
          </a:blip>
          <a:srcRect/>
          <a:tile tx="25400" ty="425450" sx="80000" sy="8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6DD82-B5E5-46AB-9216-A1B18CD37044}" type="datetimeFigureOut">
              <a:rPr lang="en-GB" smtClean="0"/>
              <a:t>20/05/2019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A42617-3BCE-4FE9-84CE-A1F396B595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734386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bg>
      <p:bgPr>
        <a:blipFill dpi="0" rotWithShape="1">
          <a:blip r:embed="rId2">
            <a:alphaModFix amt="41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7200"/>
                    </a14:imgEffect>
                  </a14:imgLayer>
                </a14:imgProps>
              </a:ext>
            </a:extLst>
          </a:blip>
          <a:srcRect/>
          <a:tile tx="-19050" ty="615950" sx="80000" sy="8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6DD82-B5E5-46AB-9216-A1B18CD37044}" type="datetimeFigureOut">
              <a:rPr lang="en-GB" smtClean="0"/>
              <a:t>20/05/2019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A42617-3BCE-4FE9-84CE-A1F396B595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963674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6DD82-B5E5-46AB-9216-A1B18CD37044}" type="datetimeFigureOut">
              <a:rPr lang="en-GB" smtClean="0"/>
              <a:t>20/05/2019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A42617-3BCE-4FE9-84CE-A1F396B595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915549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2_Comparison">
    <p:bg>
      <p:bgPr>
        <a:blipFill dpi="0" rotWithShape="1">
          <a:blip r:embed="rId2">
            <a:alphaModFix amt="38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7200"/>
                    </a14:imgEffect>
                  </a14:imgLayer>
                </a14:imgProps>
              </a:ext>
            </a:extLst>
          </a:blip>
          <a:srcRect/>
          <a:tile tx="25400" ty="425450" sx="80000" sy="8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6DD82-B5E5-46AB-9216-A1B18CD37044}" type="datetimeFigureOut">
              <a:rPr lang="en-GB" smtClean="0"/>
              <a:t>20/05/2019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A42617-3BCE-4FE9-84CE-A1F396B595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932340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3_Comparison">
    <p:bg>
      <p:bgPr>
        <a:blipFill dpi="0" rotWithShape="1">
          <a:blip r:embed="rId2">
            <a:alphaModFix amt="38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7200"/>
                    </a14:imgEffect>
                  </a14:imgLayer>
                </a14:imgProps>
              </a:ext>
            </a:extLst>
          </a:blip>
          <a:srcRect/>
          <a:tile tx="-19050" ty="615950" sx="80000" sy="8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6DD82-B5E5-46AB-9216-A1B18CD37044}" type="datetimeFigureOut">
              <a:rPr lang="en-GB" smtClean="0"/>
              <a:t>20/05/2019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A42617-3BCE-4FE9-84CE-A1F396B595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021990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6DD82-B5E5-46AB-9216-A1B18CD37044}" type="datetimeFigureOut">
              <a:rPr lang="en-GB" smtClean="0"/>
              <a:t>20/05/2019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A42617-3BCE-4FE9-84CE-A1F396B595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193142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bg>
      <p:bgPr>
        <a:blipFill dpi="0" rotWithShape="1">
          <a:blip r:embed="rId2">
            <a:alphaModFix amt="43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7200"/>
                    </a14:imgEffect>
                  </a14:imgLayer>
                </a14:imgProps>
              </a:ext>
            </a:extLst>
          </a:blip>
          <a:srcRect/>
          <a:tile tx="-19050" ty="615950" sx="80000" sy="8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6DD82-B5E5-46AB-9216-A1B18CD37044}" type="datetimeFigureOut">
              <a:rPr lang="en-GB" smtClean="0"/>
              <a:t>20/05/2019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A42617-3BCE-4FE9-84CE-A1F396B595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947470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2">
            <a:alphaModFix amt="38000"/>
            <a:lum/>
          </a:blip>
          <a:srcRect/>
          <a:tile tx="0" ty="0" sx="94000" sy="94000" flip="none" algn="ctr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46DD82-B5E5-46AB-9216-A1B18CD37044}" type="datetimeFigureOut">
              <a:rPr lang="en-GB" smtClean="0"/>
              <a:t>20/05/2019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A42617-3BCE-4FE9-84CE-A1F396B595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280531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8000" b="-1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877360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The </a:t>
            </a:r>
            <a:r>
              <a:rPr lang="en-US" dirty="0"/>
              <a:t>EU’s strategic agenda 2019-2024 </a:t>
            </a:r>
            <a:r>
              <a:rPr lang="en-US" sz="3600" i="1" dirty="0" smtClean="0"/>
              <a:t>A </a:t>
            </a:r>
            <a:r>
              <a:rPr lang="en-US" sz="3600" i="1" dirty="0"/>
              <a:t>European </a:t>
            </a:r>
            <a:r>
              <a:rPr lang="en-US" sz="3600" i="1" dirty="0" smtClean="0"/>
              <a:t>Commission contribution</a:t>
            </a:r>
            <a:endParaRPr lang="en-GB" sz="3600" i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440195" y="4570857"/>
            <a:ext cx="4703805" cy="1752600"/>
          </a:xfrm>
        </p:spPr>
        <p:txBody>
          <a:bodyPr>
            <a:normAutofit/>
          </a:bodyPr>
          <a:lstStyle/>
          <a:p>
            <a:r>
              <a:rPr lang="en-GB" sz="2000" i="1" dirty="0" smtClean="0">
                <a:solidFill>
                  <a:schemeClr val="tx1"/>
                </a:solidFill>
              </a:rPr>
              <a:t>Shared </a:t>
            </a:r>
            <a:r>
              <a:rPr lang="en-GB" sz="2000" i="1" dirty="0">
                <a:solidFill>
                  <a:schemeClr val="tx1"/>
                </a:solidFill>
              </a:rPr>
              <a:t>Values and Global Challenges. Ideas for a New Renaissance of </a:t>
            </a:r>
            <a:r>
              <a:rPr lang="en-GB" sz="2000" i="1" dirty="0" smtClean="0">
                <a:solidFill>
                  <a:schemeClr val="tx1"/>
                </a:solidFill>
              </a:rPr>
              <a:t>Europe</a:t>
            </a:r>
            <a:endParaRPr lang="en-US" sz="2000" i="1" dirty="0">
              <a:solidFill>
                <a:schemeClr val="tx1"/>
              </a:solidFill>
            </a:endParaRPr>
          </a:p>
          <a:p>
            <a:r>
              <a:rPr lang="it-IT" sz="2000" i="1" dirty="0" smtClean="0">
                <a:solidFill>
                  <a:schemeClr val="tx1"/>
                </a:solidFill>
              </a:rPr>
              <a:t>Florence, 22-23 May 2019</a:t>
            </a:r>
          </a:p>
          <a:p>
            <a:r>
              <a:rPr lang="it-IT" sz="2000" b="1" i="1" dirty="0" smtClean="0">
                <a:solidFill>
                  <a:schemeClr val="tx1"/>
                </a:solidFill>
              </a:rPr>
              <a:t>Antonia </a:t>
            </a:r>
            <a:r>
              <a:rPr lang="it-IT" sz="2000" b="1" i="1" dirty="0">
                <a:solidFill>
                  <a:schemeClr val="tx1"/>
                </a:solidFill>
              </a:rPr>
              <a:t>Carparelli </a:t>
            </a:r>
            <a:r>
              <a:rPr lang="it-IT" sz="2000" i="1" dirty="0">
                <a:solidFill>
                  <a:schemeClr val="tx1"/>
                </a:solidFill>
              </a:rPr>
              <a:t>– European Commission</a:t>
            </a:r>
          </a:p>
          <a:p>
            <a:endParaRPr lang="it-IT" sz="2000" i="1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294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Sustainable Europe</a:t>
            </a:r>
            <a:endParaRPr lang="en-GB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42426970"/>
              </p:ext>
            </p:extLst>
          </p:nvPr>
        </p:nvGraphicFramePr>
        <p:xfrm>
          <a:off x="457200" y="1600202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723097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81666" y="127000"/>
            <a:ext cx="6197600" cy="66084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0777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dirty="0" smtClean="0"/>
              <a:t>Influential Europe</a:t>
            </a:r>
            <a:endParaRPr lang="en-GB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49904592"/>
              </p:ext>
            </p:extLst>
          </p:nvPr>
        </p:nvGraphicFramePr>
        <p:xfrm>
          <a:off x="457200" y="1600202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420837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27439" y="156628"/>
            <a:ext cx="6561894" cy="6561968"/>
          </a:xfrm>
          <a:prstGeom prst="rect">
            <a:avLst/>
          </a:prstGeom>
          <a:blipFill dpi="0" rotWithShape="1">
            <a:blip r:embed="rId3"/>
            <a:srcRect/>
            <a:tile tx="0" ty="0" sx="100000" sy="100000" flip="none" algn="tl"/>
          </a:blipFill>
          <a:effectLst>
            <a:glow>
              <a:schemeClr val="accent1"/>
            </a:glow>
          </a:effectLst>
        </p:spPr>
      </p:pic>
    </p:spTree>
    <p:extLst>
      <p:ext uri="{BB962C8B-B14F-4D97-AF65-F5344CB8AC3E}">
        <p14:creationId xmlns:p14="http://schemas.microsoft.com/office/powerpoint/2010/main" val="2576133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90833" y="2489200"/>
            <a:ext cx="7570572" cy="24314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4400" b="1" dirty="0" smtClean="0">
                <a:solidFill>
                  <a:schemeClr val="tx2">
                    <a:lumMod val="75000"/>
                  </a:schemeClr>
                </a:solidFill>
              </a:rPr>
              <a:t>Thanks for your attention</a:t>
            </a:r>
            <a:r>
              <a:rPr lang="it-IT" sz="4400" b="1" dirty="0" smtClean="0">
                <a:solidFill>
                  <a:schemeClr val="tx2">
                    <a:lumMod val="75000"/>
                  </a:schemeClr>
                </a:solidFill>
              </a:rPr>
              <a:t>!</a:t>
            </a:r>
          </a:p>
          <a:p>
            <a:pPr algn="ctr"/>
            <a:endParaRPr lang="it-IT" sz="4400" b="1" dirty="0" smtClean="0">
              <a:solidFill>
                <a:schemeClr val="tx2">
                  <a:lumMod val="75000"/>
                </a:schemeClr>
              </a:solidFill>
            </a:endParaRPr>
          </a:p>
          <a:p>
            <a:pPr algn="ctr"/>
            <a:r>
              <a:rPr lang="it-IT" sz="2000" b="1" i="1" dirty="0" smtClean="0">
                <a:solidFill>
                  <a:schemeClr val="tx2">
                    <a:lumMod val="75000"/>
                  </a:schemeClr>
                </a:solidFill>
              </a:rPr>
              <a:t>Antonia.Carparelli@ec.europa.eu</a:t>
            </a:r>
            <a:endParaRPr lang="en-GB" sz="2000" b="1" i="1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7665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1550" r="-1550"/>
          <a:stretch/>
        </p:blipFill>
        <p:spPr>
          <a:xfrm>
            <a:off x="98854" y="1243913"/>
            <a:ext cx="9160475" cy="536283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342766" y="477794"/>
            <a:ext cx="6995150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500" i="1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EU</a:t>
            </a:r>
            <a:r>
              <a:rPr lang="it-IT" sz="2800" dirty="0" smtClean="0"/>
              <a:t> </a:t>
            </a:r>
            <a:r>
              <a:rPr lang="it-IT" sz="3500" i="1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citizens’ </a:t>
            </a:r>
            <a:r>
              <a:rPr lang="it-IT" sz="3500" i="1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concerns and priorities</a:t>
            </a:r>
            <a:endParaRPr lang="en-US" sz="3500" i="1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124473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i="1" dirty="0" smtClean="0"/>
              <a:t> </a:t>
            </a:r>
            <a:br>
              <a:rPr lang="it-IT" i="1" dirty="0" smtClean="0"/>
            </a:br>
            <a:r>
              <a:rPr lang="en-US" sz="3900" i="1" dirty="0" smtClean="0"/>
              <a:t>Five </a:t>
            </a:r>
            <a:r>
              <a:rPr lang="en-US" sz="3900" i="1" dirty="0" smtClean="0"/>
              <a:t>Recommendations to future EU leaders</a:t>
            </a:r>
            <a:r>
              <a:rPr lang="it-IT" sz="3900" i="1" dirty="0" smtClean="0"/>
              <a:t/>
            </a:r>
            <a:br>
              <a:rPr lang="it-IT" sz="3900" i="1" dirty="0" smtClean="0"/>
            </a:br>
            <a:endParaRPr lang="en-US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9557" y="2012094"/>
            <a:ext cx="8229600" cy="4525963"/>
          </a:xfrm>
        </p:spPr>
        <p:txBody>
          <a:bodyPr>
            <a:normAutofit/>
          </a:bodyPr>
          <a:lstStyle/>
          <a:p>
            <a:endParaRPr lang="it-IT" sz="3500" dirty="0" smtClean="0"/>
          </a:p>
          <a:p>
            <a:r>
              <a:rPr lang="it-IT" sz="3500" dirty="0" smtClean="0"/>
              <a:t>Protective Europe</a:t>
            </a:r>
          </a:p>
          <a:p>
            <a:r>
              <a:rPr lang="it-IT" sz="3500" dirty="0" smtClean="0"/>
              <a:t>Competitive Europe</a:t>
            </a:r>
          </a:p>
          <a:p>
            <a:r>
              <a:rPr lang="it-IT" sz="3500" dirty="0" smtClean="0"/>
              <a:t>Fair Europe</a:t>
            </a:r>
          </a:p>
          <a:p>
            <a:r>
              <a:rPr lang="it-IT" sz="3500" dirty="0" smtClean="0"/>
              <a:t>Sustainable Europe</a:t>
            </a:r>
          </a:p>
          <a:p>
            <a:r>
              <a:rPr lang="it-IT" sz="3500" dirty="0" smtClean="0"/>
              <a:t>Influential Europe</a:t>
            </a:r>
          </a:p>
          <a:p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34653118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/>
          <a:lstStyle/>
          <a:p>
            <a:r>
              <a:rPr lang="it-IT" dirty="0" smtClean="0"/>
              <a:t>Protective Europe</a:t>
            </a:r>
            <a:endParaRPr lang="en-GB" dirty="0"/>
          </a:p>
        </p:txBody>
      </p:sp>
      <p:grpSp>
        <p:nvGrpSpPr>
          <p:cNvPr id="9" name="Group 8"/>
          <p:cNvGrpSpPr/>
          <p:nvPr/>
        </p:nvGrpSpPr>
        <p:grpSpPr>
          <a:xfrm>
            <a:off x="4569619" y="1547042"/>
            <a:ext cx="4525962" cy="4525962"/>
            <a:chOff x="4569619" y="1547042"/>
            <a:chExt cx="4525962" cy="4525962"/>
          </a:xfrm>
        </p:grpSpPr>
        <p:sp>
          <p:nvSpPr>
            <p:cNvPr id="10" name="Freeform 9"/>
            <p:cNvSpPr/>
            <p:nvPr/>
          </p:nvSpPr>
          <p:spPr>
            <a:xfrm>
              <a:off x="4569619" y="1547042"/>
              <a:ext cx="4525962" cy="4525962"/>
            </a:xfrm>
            <a:custGeom>
              <a:avLst/>
              <a:gdLst>
                <a:gd name="connsiteX0" fmla="*/ 0 w 4525962"/>
                <a:gd name="connsiteY0" fmla="*/ 2262981 h 4525962"/>
                <a:gd name="connsiteX1" fmla="*/ 2262981 w 4525962"/>
                <a:gd name="connsiteY1" fmla="*/ 0 h 4525962"/>
                <a:gd name="connsiteX2" fmla="*/ 4525962 w 4525962"/>
                <a:gd name="connsiteY2" fmla="*/ 2262981 h 4525962"/>
                <a:gd name="connsiteX3" fmla="*/ 2262981 w 4525962"/>
                <a:gd name="connsiteY3" fmla="*/ 4525962 h 4525962"/>
                <a:gd name="connsiteX4" fmla="*/ 0 w 4525962"/>
                <a:gd name="connsiteY4" fmla="*/ 2262981 h 45259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525962" h="4525962">
                  <a:moveTo>
                    <a:pt x="0" y="2262981"/>
                  </a:moveTo>
                  <a:cubicBezTo>
                    <a:pt x="0" y="1013171"/>
                    <a:pt x="1013171" y="0"/>
                    <a:pt x="2262981" y="0"/>
                  </a:cubicBezTo>
                  <a:cubicBezTo>
                    <a:pt x="3512791" y="0"/>
                    <a:pt x="4525962" y="1013171"/>
                    <a:pt x="4525962" y="2262981"/>
                  </a:cubicBezTo>
                  <a:cubicBezTo>
                    <a:pt x="4525962" y="3512791"/>
                    <a:pt x="3512791" y="4525962"/>
                    <a:pt x="2262981" y="4525962"/>
                  </a:cubicBezTo>
                  <a:cubicBezTo>
                    <a:pt x="1013171" y="4525962"/>
                    <a:pt x="0" y="3512791"/>
                    <a:pt x="0" y="2262981"/>
                  </a:cubicBezTo>
                  <a:close/>
                </a:path>
              </a:pathLst>
            </a:custGeom>
            <a:scene3d>
              <a:camera prst="orthographicFront"/>
              <a:lightRig rig="flat" dir="t"/>
            </a:scene3d>
            <a:sp3d prstMaterial="dkEdge">
              <a:bevelT w="8200" h="38100"/>
            </a:sp3d>
          </p:spPr>
          <p:style>
            <a:lnRef idx="0">
              <a:schemeClr val="dk2">
                <a:shade val="80000"/>
                <a:hueOff val="0"/>
                <a:satOff val="0"/>
                <a:lumOff val="0"/>
                <a:alphaOff val="0"/>
              </a:schemeClr>
            </a:lnRef>
            <a:fillRef idx="2">
              <a:schemeClr val="lt1">
                <a:hueOff val="0"/>
                <a:satOff val="0"/>
                <a:lumOff val="0"/>
                <a:alphaOff val="0"/>
              </a:schemeClr>
            </a:fillRef>
            <a:effectRef idx="1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2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600085" tIns="354314" rIns="1600086" bIns="3748786" numCol="1" spcCol="1270" anchor="ctr" anchorCtr="0">
              <a:noAutofit/>
            </a:bodyPr>
            <a:lstStyle/>
            <a:p>
              <a:pPr lvl="0" algn="ctr" defTabSz="8001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it-IT" sz="1800" b="1" kern="1200" dirty="0" smtClean="0"/>
                <a:t/>
              </a:r>
              <a:br>
                <a:rPr lang="it-IT" sz="1800" b="1" kern="1200" dirty="0" smtClean="0"/>
              </a:br>
              <a:r>
                <a:rPr lang="it-IT" sz="1800" b="1" kern="1200" dirty="0" smtClean="0"/>
                <a:t/>
              </a:r>
              <a:br>
                <a:rPr lang="it-IT" sz="1800" b="1" kern="1200" dirty="0" smtClean="0"/>
              </a:br>
              <a:r>
                <a:rPr lang="it-IT" sz="1800" b="1" kern="1200" dirty="0" smtClean="0"/>
                <a:t/>
              </a:r>
              <a:br>
                <a:rPr lang="it-IT" sz="1800" b="1" kern="1200" dirty="0" smtClean="0"/>
              </a:br>
              <a:r>
                <a:rPr lang="it-IT" sz="1800" b="1" kern="1200" dirty="0" smtClean="0"/>
                <a:t/>
              </a:r>
              <a:br>
                <a:rPr lang="it-IT" sz="1800" b="1" kern="1200" dirty="0" smtClean="0"/>
              </a:br>
              <a:r>
                <a:rPr lang="it-IT" sz="1800" b="1" kern="1200" dirty="0" smtClean="0"/>
                <a:t/>
              </a:r>
              <a:br>
                <a:rPr lang="it-IT" sz="1800" b="1" kern="1200" dirty="0" smtClean="0"/>
              </a:br>
              <a:r>
                <a:rPr lang="it-IT" sz="1800" b="1" kern="1200" dirty="0" smtClean="0"/>
                <a:t/>
              </a:r>
              <a:br>
                <a:rPr lang="it-IT" sz="1800" b="1" kern="1200" dirty="0" smtClean="0"/>
              </a:br>
              <a:r>
                <a:rPr lang="it-IT" sz="1800" b="1" kern="1200" dirty="0" smtClean="0"/>
                <a:t/>
              </a:r>
              <a:br>
                <a:rPr lang="it-IT" sz="1800" b="1" kern="1200" dirty="0" smtClean="0"/>
              </a:br>
              <a:r>
                <a:rPr lang="it-IT" sz="1800" b="1" kern="1200" dirty="0" smtClean="0"/>
                <a:t/>
              </a:r>
              <a:br>
                <a:rPr lang="it-IT" sz="1800" b="1" kern="1200" dirty="0" smtClean="0"/>
              </a:br>
              <a:r>
                <a:rPr lang="it-IT" sz="1800" b="1" kern="1200" dirty="0" smtClean="0"/>
                <a:t/>
              </a:r>
              <a:br>
                <a:rPr lang="it-IT" sz="1800" b="1" kern="1200" dirty="0" smtClean="0"/>
              </a:br>
              <a:r>
                <a:rPr lang="it-IT" sz="1800" b="1" kern="1200" dirty="0" smtClean="0"/>
                <a:t/>
              </a:r>
              <a:br>
                <a:rPr lang="it-IT" sz="1800" b="1" kern="1200" dirty="0" smtClean="0"/>
              </a:br>
              <a:r>
                <a:rPr lang="it-IT" sz="1800" b="1" kern="1200" dirty="0" smtClean="0"/>
                <a:t/>
              </a:r>
              <a:br>
                <a:rPr lang="it-IT" sz="1800" b="1" kern="1200" dirty="0" smtClean="0"/>
              </a:br>
              <a:r>
                <a:rPr lang="it-IT" sz="1800" b="1" kern="1200" dirty="0" smtClean="0"/>
                <a:t/>
              </a:r>
              <a:br>
                <a:rPr lang="it-IT" sz="1800" b="1" kern="1200" dirty="0" smtClean="0"/>
              </a:br>
              <a:r>
                <a:rPr lang="it-IT" sz="1800" b="1" kern="1200" dirty="0" smtClean="0"/>
                <a:t/>
              </a:r>
              <a:br>
                <a:rPr lang="it-IT" sz="1800" b="1" kern="1200" dirty="0" smtClean="0"/>
              </a:br>
              <a:r>
                <a:rPr lang="it-IT" sz="1800" b="1" kern="1200" dirty="0" smtClean="0"/>
                <a:t/>
              </a:r>
              <a:br>
                <a:rPr lang="it-IT" sz="1800" b="1" kern="1200" dirty="0" smtClean="0"/>
              </a:br>
              <a:r>
                <a:rPr lang="it-IT" sz="1800" b="1" kern="1200" dirty="0" smtClean="0"/>
                <a:t/>
              </a:r>
              <a:br>
                <a:rPr lang="it-IT" sz="1800" b="1" kern="1200" dirty="0" smtClean="0"/>
              </a:br>
              <a:r>
                <a:rPr lang="it-IT" sz="1800" b="1" kern="1200" dirty="0" smtClean="0"/>
                <a:t/>
              </a:r>
              <a:br>
                <a:rPr lang="it-IT" sz="1800" b="1" kern="1200" dirty="0" smtClean="0"/>
              </a:br>
              <a:r>
                <a:rPr lang="it-IT" sz="1800" b="1" kern="1200" dirty="0" smtClean="0"/>
                <a:t/>
              </a:r>
              <a:br>
                <a:rPr lang="it-IT" sz="1800" b="1" kern="1200" dirty="0" smtClean="0"/>
              </a:br>
              <a:r>
                <a:rPr lang="it-IT" sz="1800" b="1" kern="1200" dirty="0" smtClean="0"/>
                <a:t/>
              </a:r>
              <a:br>
                <a:rPr lang="it-IT" sz="1800" b="1" kern="1200" dirty="0" smtClean="0"/>
              </a:br>
              <a:r>
                <a:rPr lang="it-IT" sz="1800" b="1" kern="1200" dirty="0" smtClean="0"/>
                <a:t/>
              </a:r>
              <a:br>
                <a:rPr lang="it-IT" sz="1800" b="1" kern="1200" dirty="0" smtClean="0"/>
              </a:br>
              <a:r>
                <a:rPr lang="it-IT" sz="1800" b="1" kern="1200" dirty="0" smtClean="0"/>
                <a:t/>
              </a:r>
              <a:br>
                <a:rPr lang="it-IT" sz="1800" b="1" kern="1200" dirty="0" smtClean="0"/>
              </a:br>
              <a:r>
                <a:rPr lang="it-IT" sz="1800" b="1" kern="1200" dirty="0" smtClean="0"/>
                <a:t/>
              </a:r>
              <a:br>
                <a:rPr lang="it-IT" sz="1800" b="1" kern="1200" dirty="0" smtClean="0"/>
              </a:br>
              <a:r>
                <a:rPr lang="it-IT" sz="1800" b="1" kern="1200" dirty="0" smtClean="0"/>
                <a:t/>
              </a:r>
              <a:br>
                <a:rPr lang="it-IT" sz="1800" b="1" kern="1200" dirty="0" smtClean="0"/>
              </a:br>
              <a:r>
                <a:rPr lang="it-IT" sz="1800" b="1" kern="1200" dirty="0" smtClean="0"/>
                <a:t/>
              </a:r>
              <a:br>
                <a:rPr lang="it-IT" sz="1800" b="1" kern="1200" dirty="0" smtClean="0"/>
              </a:br>
              <a:r>
                <a:rPr lang="it-IT" sz="1800" b="1" kern="1200" dirty="0" smtClean="0"/>
                <a:t/>
              </a:r>
              <a:br>
                <a:rPr lang="it-IT" sz="1800" b="1" kern="1200" dirty="0" smtClean="0"/>
              </a:br>
              <a:r>
                <a:rPr lang="it-IT" sz="1800" b="1" kern="1200" dirty="0" smtClean="0"/>
                <a:t/>
              </a:r>
              <a:br>
                <a:rPr lang="it-IT" sz="1800" b="1" kern="1200" dirty="0" smtClean="0"/>
              </a:br>
              <a:r>
                <a:rPr lang="it-IT" sz="1800" b="1" kern="1200" dirty="0" smtClean="0"/>
                <a:t/>
              </a:r>
              <a:br>
                <a:rPr lang="it-IT" sz="1800" b="1" kern="1200" dirty="0" smtClean="0"/>
              </a:br>
              <a:r>
                <a:rPr lang="it-IT" sz="1800" b="1" kern="1200" dirty="0" smtClean="0"/>
                <a:t/>
              </a:r>
              <a:br>
                <a:rPr lang="it-IT" sz="1800" b="1" kern="1200" dirty="0" smtClean="0"/>
              </a:br>
              <a:r>
                <a:rPr lang="it-IT" sz="1800" b="1" kern="1200" dirty="0" err="1" smtClean="0"/>
                <a:t>European</a:t>
              </a:r>
              <a:r>
                <a:rPr lang="it-IT" sz="1800" b="1" kern="1200" dirty="0" smtClean="0"/>
                <a:t> </a:t>
              </a:r>
              <a:r>
                <a:rPr lang="it-IT" sz="1800" b="1" kern="1200" dirty="0" err="1" smtClean="0"/>
                <a:t>Defence</a:t>
              </a:r>
              <a:r>
                <a:rPr lang="it-IT" sz="1800" b="1" kern="1200" dirty="0" smtClean="0"/>
                <a:t> Union </a:t>
              </a:r>
              <a:endParaRPr lang="en-GB" sz="1800" kern="1200" dirty="0"/>
            </a:p>
          </p:txBody>
        </p:sp>
        <p:sp>
          <p:nvSpPr>
            <p:cNvPr id="11" name="Freeform 10"/>
            <p:cNvSpPr/>
            <p:nvPr/>
          </p:nvSpPr>
          <p:spPr>
            <a:xfrm>
              <a:off x="5084515" y="1671087"/>
              <a:ext cx="3394471" cy="3394471"/>
            </a:xfrm>
            <a:custGeom>
              <a:avLst/>
              <a:gdLst>
                <a:gd name="connsiteX0" fmla="*/ 0 w 3394471"/>
                <a:gd name="connsiteY0" fmla="*/ 1697236 h 3394471"/>
                <a:gd name="connsiteX1" fmla="*/ 1697236 w 3394471"/>
                <a:gd name="connsiteY1" fmla="*/ 0 h 3394471"/>
                <a:gd name="connsiteX2" fmla="*/ 3394472 w 3394471"/>
                <a:gd name="connsiteY2" fmla="*/ 1697236 h 3394471"/>
                <a:gd name="connsiteX3" fmla="*/ 1697236 w 3394471"/>
                <a:gd name="connsiteY3" fmla="*/ 3394472 h 3394471"/>
                <a:gd name="connsiteX4" fmla="*/ 0 w 3394471"/>
                <a:gd name="connsiteY4" fmla="*/ 1697236 h 33944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94471" h="3394471">
                  <a:moveTo>
                    <a:pt x="0" y="1697236"/>
                  </a:moveTo>
                  <a:cubicBezTo>
                    <a:pt x="0" y="759878"/>
                    <a:pt x="759878" y="0"/>
                    <a:pt x="1697236" y="0"/>
                  </a:cubicBezTo>
                  <a:cubicBezTo>
                    <a:pt x="2634594" y="0"/>
                    <a:pt x="3394472" y="759878"/>
                    <a:pt x="3394472" y="1697236"/>
                  </a:cubicBezTo>
                  <a:cubicBezTo>
                    <a:pt x="3394472" y="2634594"/>
                    <a:pt x="2634594" y="3394472"/>
                    <a:pt x="1697236" y="3394472"/>
                  </a:cubicBezTo>
                  <a:cubicBezTo>
                    <a:pt x="759878" y="3394472"/>
                    <a:pt x="0" y="2634594"/>
                    <a:pt x="0" y="1697236"/>
                  </a:cubicBezTo>
                  <a:close/>
                </a:path>
              </a:pathLst>
            </a:custGeom>
            <a:scene3d>
              <a:camera prst="orthographicFront"/>
              <a:lightRig rig="flat" dir="t"/>
            </a:scene3d>
            <a:sp3d prstMaterial="dkEdge">
              <a:bevelT w="8200" h="38100"/>
            </a:sp3d>
          </p:spPr>
          <p:style>
            <a:lnRef idx="0">
              <a:schemeClr val="dk2">
                <a:shade val="80000"/>
                <a:hueOff val="0"/>
                <a:satOff val="0"/>
                <a:lumOff val="0"/>
                <a:alphaOff val="0"/>
              </a:schemeClr>
            </a:lnRef>
            <a:fillRef idx="2">
              <a:schemeClr val="lt1">
                <a:hueOff val="0"/>
                <a:satOff val="0"/>
                <a:lumOff val="0"/>
                <a:alphaOff val="0"/>
              </a:schemeClr>
            </a:fillRef>
            <a:effectRef idx="1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2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034339" tIns="340170" rIns="1034341" bIns="2673870" numCol="1" spcCol="1270" anchor="ctr" anchorCtr="0">
              <a:noAutofit/>
            </a:bodyPr>
            <a:lstStyle/>
            <a:p>
              <a:pPr lvl="0" algn="ctr" defTabSz="8001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it-IT" sz="1800" b="1" kern="1200" dirty="0" smtClean="0"/>
                <a:t/>
              </a:r>
              <a:br>
                <a:rPr lang="it-IT" sz="1800" b="1" kern="1200" dirty="0" smtClean="0"/>
              </a:br>
              <a:r>
                <a:rPr lang="it-IT" sz="1800" b="1" kern="1200" dirty="0" smtClean="0"/>
                <a:t/>
              </a:r>
              <a:br>
                <a:rPr lang="it-IT" sz="1800" b="1" kern="1200" dirty="0" smtClean="0"/>
              </a:br>
              <a:r>
                <a:rPr lang="it-IT" sz="1800" b="1" kern="1200" dirty="0" smtClean="0"/>
                <a:t/>
              </a:r>
              <a:br>
                <a:rPr lang="it-IT" sz="1800" b="1" kern="1200" dirty="0" smtClean="0"/>
              </a:br>
              <a:r>
                <a:rPr lang="it-IT" sz="1800" b="1" kern="1200" dirty="0" smtClean="0"/>
                <a:t/>
              </a:r>
              <a:br>
                <a:rPr lang="it-IT" sz="1800" b="1" kern="1200" dirty="0" smtClean="0"/>
              </a:br>
              <a:r>
                <a:rPr lang="it-IT" sz="1800" b="1" kern="1200" dirty="0" smtClean="0"/>
                <a:t/>
              </a:r>
              <a:br>
                <a:rPr lang="it-IT" sz="1800" b="1" kern="1200" dirty="0" smtClean="0"/>
              </a:br>
              <a:r>
                <a:rPr lang="it-IT" sz="1800" b="1" kern="1200" dirty="0" smtClean="0"/>
                <a:t/>
              </a:r>
              <a:br>
                <a:rPr lang="it-IT" sz="1800" b="1" kern="1200" dirty="0" smtClean="0"/>
              </a:br>
              <a:r>
                <a:rPr lang="it-IT" sz="1800" b="1" kern="1200" dirty="0" smtClean="0"/>
                <a:t/>
              </a:r>
              <a:br>
                <a:rPr lang="it-IT" sz="1800" b="1" kern="1200" dirty="0" smtClean="0"/>
              </a:br>
              <a:r>
                <a:rPr lang="it-IT" sz="1800" b="1" kern="1200" dirty="0" smtClean="0"/>
                <a:t/>
              </a:r>
              <a:br>
                <a:rPr lang="it-IT" sz="1800" b="1" kern="1200" dirty="0" smtClean="0"/>
              </a:br>
              <a:r>
                <a:rPr lang="it-IT" sz="1800" b="1" kern="1200" dirty="0" smtClean="0"/>
                <a:t/>
              </a:r>
              <a:br>
                <a:rPr lang="it-IT" sz="1800" b="1" kern="1200" dirty="0" smtClean="0"/>
              </a:br>
              <a:r>
                <a:rPr lang="it-IT" sz="1800" b="1" kern="1200" dirty="0" smtClean="0"/>
                <a:t/>
              </a:r>
              <a:br>
                <a:rPr lang="it-IT" sz="1800" b="1" kern="1200" dirty="0" smtClean="0"/>
              </a:br>
              <a:r>
                <a:rPr lang="it-IT" sz="1800" b="1" kern="1200" dirty="0" smtClean="0"/>
                <a:t/>
              </a:r>
              <a:br>
                <a:rPr lang="it-IT" sz="1800" b="1" kern="1200" dirty="0" smtClean="0"/>
              </a:br>
              <a:r>
                <a:rPr lang="it-IT" sz="1800" b="1" kern="1200" dirty="0" smtClean="0"/>
                <a:t/>
              </a:r>
              <a:br>
                <a:rPr lang="it-IT" sz="1800" b="1" kern="1200" dirty="0" smtClean="0"/>
              </a:br>
              <a:r>
                <a:rPr lang="it-IT" sz="1800" b="1" kern="1200" dirty="0" smtClean="0"/>
                <a:t/>
              </a:r>
              <a:br>
                <a:rPr lang="it-IT" sz="1800" b="1" kern="1200" dirty="0" smtClean="0"/>
              </a:br>
              <a:r>
                <a:rPr lang="it-IT" sz="1800" b="1" kern="1200" dirty="0" smtClean="0"/>
                <a:t/>
              </a:r>
              <a:br>
                <a:rPr lang="it-IT" sz="1800" b="1" kern="1200" dirty="0" smtClean="0"/>
              </a:br>
              <a:r>
                <a:rPr lang="it-IT" sz="1800" b="1" kern="1200" dirty="0" smtClean="0"/>
                <a:t/>
              </a:r>
              <a:br>
                <a:rPr lang="it-IT" sz="1800" b="1" kern="1200" dirty="0" smtClean="0"/>
              </a:br>
              <a:r>
                <a:rPr lang="it-IT" sz="1800" b="1" kern="1200" dirty="0" smtClean="0"/>
                <a:t/>
              </a:r>
              <a:br>
                <a:rPr lang="it-IT" sz="1800" b="1" kern="1200" dirty="0" smtClean="0"/>
              </a:br>
              <a:r>
                <a:rPr lang="it-IT" sz="1800" b="1" kern="1200" dirty="0" smtClean="0"/>
                <a:t/>
              </a:r>
              <a:br>
                <a:rPr lang="it-IT" sz="1800" b="1" kern="1200" dirty="0" smtClean="0"/>
              </a:br>
              <a:r>
                <a:rPr lang="it-IT" sz="1800" b="1" kern="1200" dirty="0" smtClean="0"/>
                <a:t/>
              </a:r>
              <a:br>
                <a:rPr lang="it-IT" sz="1800" b="1" kern="1200" dirty="0" smtClean="0"/>
              </a:br>
              <a:r>
                <a:rPr lang="it-IT" sz="1800" b="1" kern="1200" dirty="0" err="1" smtClean="0"/>
                <a:t>European</a:t>
              </a:r>
              <a:r>
                <a:rPr lang="it-IT" sz="1800" b="1" kern="1200" dirty="0" smtClean="0"/>
                <a:t> </a:t>
              </a:r>
              <a:r>
                <a:rPr lang="it-IT" sz="1800" b="1" kern="1200" dirty="0" err="1" smtClean="0"/>
                <a:t>Border</a:t>
              </a:r>
              <a:r>
                <a:rPr lang="it-IT" sz="1800" b="1" kern="1200" dirty="0" smtClean="0"/>
                <a:t> and </a:t>
              </a:r>
              <a:r>
                <a:rPr lang="it-IT" sz="1800" b="1" kern="1200" dirty="0" err="1" smtClean="0"/>
                <a:t>Coast</a:t>
              </a:r>
              <a:r>
                <a:rPr lang="it-IT" sz="1800" b="1" kern="1200" dirty="0" smtClean="0"/>
                <a:t> Guard</a:t>
              </a:r>
              <a:endParaRPr lang="en-GB" sz="1800" kern="1200" dirty="0"/>
            </a:p>
          </p:txBody>
        </p:sp>
        <p:sp>
          <p:nvSpPr>
            <p:cNvPr id="12" name="Freeform 11"/>
            <p:cNvSpPr/>
            <p:nvPr/>
          </p:nvSpPr>
          <p:spPr>
            <a:xfrm>
              <a:off x="5667232" y="1769560"/>
              <a:ext cx="2262981" cy="2262981"/>
            </a:xfrm>
            <a:custGeom>
              <a:avLst/>
              <a:gdLst>
                <a:gd name="connsiteX0" fmla="*/ 0 w 2262981"/>
                <a:gd name="connsiteY0" fmla="*/ 1131491 h 2262981"/>
                <a:gd name="connsiteX1" fmla="*/ 1131491 w 2262981"/>
                <a:gd name="connsiteY1" fmla="*/ 0 h 2262981"/>
                <a:gd name="connsiteX2" fmla="*/ 2262982 w 2262981"/>
                <a:gd name="connsiteY2" fmla="*/ 1131491 h 2262981"/>
                <a:gd name="connsiteX3" fmla="*/ 1131491 w 2262981"/>
                <a:gd name="connsiteY3" fmla="*/ 2262982 h 2262981"/>
                <a:gd name="connsiteX4" fmla="*/ 0 w 2262981"/>
                <a:gd name="connsiteY4" fmla="*/ 1131491 h 22629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62981" h="2262981">
                  <a:moveTo>
                    <a:pt x="0" y="1131491"/>
                  </a:moveTo>
                  <a:cubicBezTo>
                    <a:pt x="0" y="506586"/>
                    <a:pt x="506586" y="0"/>
                    <a:pt x="1131491" y="0"/>
                  </a:cubicBezTo>
                  <a:cubicBezTo>
                    <a:pt x="1756396" y="0"/>
                    <a:pt x="2262982" y="506586"/>
                    <a:pt x="2262982" y="1131491"/>
                  </a:cubicBezTo>
                  <a:cubicBezTo>
                    <a:pt x="2262982" y="1756396"/>
                    <a:pt x="1756396" y="2262982"/>
                    <a:pt x="1131491" y="2262982"/>
                  </a:cubicBezTo>
                  <a:cubicBezTo>
                    <a:pt x="506586" y="2262982"/>
                    <a:pt x="0" y="1756396"/>
                    <a:pt x="0" y="1131491"/>
                  </a:cubicBezTo>
                  <a:close/>
                </a:path>
              </a:pathLst>
            </a:custGeom>
            <a:scene3d>
              <a:camera prst="orthographicFront"/>
              <a:lightRig rig="flat" dir="t"/>
            </a:scene3d>
            <a:sp3d prstMaterial="dkEdge">
              <a:bevelT w="8200" h="38100"/>
            </a:sp3d>
          </p:spPr>
          <p:style>
            <a:lnRef idx="0">
              <a:schemeClr val="dk2">
                <a:shade val="80000"/>
                <a:hueOff val="0"/>
                <a:satOff val="0"/>
                <a:lumOff val="0"/>
                <a:alphaOff val="0"/>
              </a:schemeClr>
            </a:lnRef>
            <a:fillRef idx="2">
              <a:schemeClr val="lt1">
                <a:hueOff val="0"/>
                <a:satOff val="0"/>
                <a:lumOff val="0"/>
                <a:alphaOff val="0"/>
              </a:schemeClr>
            </a:fillRef>
            <a:effectRef idx="1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2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459422" tIns="693762" rIns="459422" bIns="693761" numCol="1" spcCol="1270" anchor="ctr" anchorCtr="0">
              <a:noAutofit/>
            </a:bodyPr>
            <a:lstStyle/>
            <a:p>
              <a:pPr lvl="0" algn="ctr" defTabSz="8001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it-IT" sz="1800" b="1" kern="1200" dirty="0" err="1" smtClean="0"/>
                <a:t>European</a:t>
              </a:r>
              <a:r>
                <a:rPr lang="it-IT" sz="1800" b="1" kern="1200" dirty="0" smtClean="0"/>
                <a:t> Security Union</a:t>
              </a:r>
              <a:endParaRPr lang="en-GB" sz="1800" kern="1200" dirty="0"/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203200" y="1769554"/>
            <a:ext cx="4368800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>
                <a:solidFill>
                  <a:srgbClr val="1F497D"/>
                </a:solidFill>
                <a:latin typeface="Calibri"/>
              </a:rPr>
              <a:t>Immigration</a:t>
            </a:r>
            <a:r>
              <a:rPr lang="en-GB" sz="3200" dirty="0">
                <a:solidFill>
                  <a:srgbClr val="1F497D"/>
                </a:solidFill>
                <a:latin typeface="Calibri"/>
              </a:rPr>
              <a:t>, </a:t>
            </a:r>
            <a:r>
              <a:rPr lang="en-GB" sz="3200" b="1" dirty="0">
                <a:solidFill>
                  <a:srgbClr val="1F497D"/>
                </a:solidFill>
                <a:latin typeface="Calibri"/>
              </a:rPr>
              <a:t>terrorism</a:t>
            </a:r>
            <a:r>
              <a:rPr lang="en-GB" sz="3200" dirty="0">
                <a:solidFill>
                  <a:srgbClr val="1F497D"/>
                </a:solidFill>
                <a:latin typeface="Calibri"/>
              </a:rPr>
              <a:t> and </a:t>
            </a:r>
            <a:r>
              <a:rPr lang="en-GB" sz="3200" b="1" dirty="0">
                <a:solidFill>
                  <a:srgbClr val="1F497D"/>
                </a:solidFill>
                <a:latin typeface="Calibri"/>
              </a:rPr>
              <a:t>security</a:t>
            </a:r>
            <a:r>
              <a:rPr lang="en-GB" sz="3200" dirty="0">
                <a:solidFill>
                  <a:srgbClr val="1F497D"/>
                </a:solidFill>
                <a:latin typeface="Calibri"/>
              </a:rPr>
              <a:t> are top concerns for EU citizens</a:t>
            </a:r>
            <a:r>
              <a:rPr lang="en-GB" sz="3200" dirty="0" smtClean="0">
                <a:solidFill>
                  <a:srgbClr val="1F497D"/>
                </a:solidFill>
                <a:latin typeface="Calibri"/>
              </a:rPr>
              <a:t>.</a:t>
            </a:r>
          </a:p>
          <a:p>
            <a:endParaRPr lang="en-GB" sz="3200" dirty="0" smtClean="0">
              <a:solidFill>
                <a:srgbClr val="1F497D"/>
              </a:solidFill>
              <a:latin typeface="Calibri"/>
            </a:endParaRPr>
          </a:p>
          <a:p>
            <a:r>
              <a:rPr lang="it-IT" sz="3200" dirty="0" smtClean="0">
                <a:solidFill>
                  <a:srgbClr val="1F497D"/>
                </a:solidFill>
                <a:latin typeface="Calibri"/>
              </a:rPr>
              <a:t>The EU </a:t>
            </a:r>
            <a:r>
              <a:rPr lang="it-IT" sz="3200" dirty="0" err="1" smtClean="0">
                <a:solidFill>
                  <a:srgbClr val="1F497D"/>
                </a:solidFill>
                <a:latin typeface="Calibri"/>
              </a:rPr>
              <a:t>should</a:t>
            </a:r>
            <a:r>
              <a:rPr lang="it-IT" sz="3200" dirty="0" smtClean="0">
                <a:solidFill>
                  <a:srgbClr val="1F497D"/>
                </a:solidFill>
                <a:latin typeface="Calibri"/>
              </a:rPr>
              <a:t> </a:t>
            </a:r>
            <a:r>
              <a:rPr lang="it-IT" sz="3200" dirty="0" err="1" smtClean="0">
                <a:solidFill>
                  <a:srgbClr val="1F497D"/>
                </a:solidFill>
                <a:latin typeface="Calibri"/>
              </a:rPr>
              <a:t>become</a:t>
            </a:r>
            <a:r>
              <a:rPr lang="it-IT" sz="3200" dirty="0" smtClean="0">
                <a:solidFill>
                  <a:srgbClr val="1F497D"/>
                </a:solidFill>
                <a:latin typeface="Calibri"/>
              </a:rPr>
              <a:t> more </a:t>
            </a:r>
            <a:r>
              <a:rPr lang="it-IT" sz="3200" dirty="0" err="1" smtClean="0">
                <a:solidFill>
                  <a:srgbClr val="1F497D"/>
                </a:solidFill>
                <a:latin typeface="Calibri"/>
              </a:rPr>
              <a:t>protective</a:t>
            </a:r>
            <a:r>
              <a:rPr lang="it-IT" sz="3200" dirty="0" smtClean="0">
                <a:solidFill>
                  <a:srgbClr val="1F497D"/>
                </a:solidFill>
                <a:latin typeface="Calibri"/>
              </a:rPr>
              <a:t> inside, </a:t>
            </a:r>
            <a:r>
              <a:rPr lang="it-IT" sz="3200" dirty="0" err="1" smtClean="0">
                <a:solidFill>
                  <a:srgbClr val="1F497D"/>
                </a:solidFill>
                <a:latin typeface="Calibri"/>
              </a:rPr>
              <a:t>outside</a:t>
            </a:r>
            <a:r>
              <a:rPr lang="it-IT" sz="3200" dirty="0" smtClean="0">
                <a:solidFill>
                  <a:srgbClr val="1F497D"/>
                </a:solidFill>
                <a:latin typeface="Calibri"/>
              </a:rPr>
              <a:t> and </a:t>
            </a:r>
            <a:r>
              <a:rPr lang="it-IT" sz="3200" dirty="0" err="1" smtClean="0">
                <a:solidFill>
                  <a:srgbClr val="1F497D"/>
                </a:solidFill>
                <a:latin typeface="Calibri"/>
              </a:rPr>
              <a:t>along</a:t>
            </a:r>
            <a:r>
              <a:rPr lang="it-IT" sz="3200" dirty="0" smtClean="0">
                <a:solidFill>
                  <a:srgbClr val="1F497D"/>
                </a:solidFill>
                <a:latin typeface="Calibri"/>
              </a:rPr>
              <a:t> European </a:t>
            </a:r>
            <a:r>
              <a:rPr lang="it-IT" sz="3200" dirty="0" err="1" smtClean="0">
                <a:solidFill>
                  <a:srgbClr val="1F497D"/>
                </a:solidFill>
                <a:latin typeface="Calibri"/>
              </a:rPr>
              <a:t>borders</a:t>
            </a:r>
            <a:r>
              <a:rPr lang="it-IT" sz="3200" dirty="0" smtClean="0">
                <a:solidFill>
                  <a:srgbClr val="1F497D"/>
                </a:solidFill>
                <a:latin typeface="Calibri"/>
              </a:rPr>
              <a:t>.</a:t>
            </a:r>
            <a:endParaRPr lang="en-GB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18000" y="1412876"/>
            <a:ext cx="4826000" cy="47998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9191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58138"/>
            <a:ext cx="9086335" cy="5667375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5615" y="6425513"/>
            <a:ext cx="9143999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900" dirty="0"/>
              <a:t>https://epthinktank.eu/2019/03/21/eu-policies-delivering-for-citizens-the-migration-issue-policy-podcast/04_migration_bar-chart_map_gw/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741013" y="176707"/>
            <a:ext cx="374525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000" dirty="0" smtClean="0"/>
              <a:t>Migration as a EU challenge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7785263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33867"/>
            <a:ext cx="8229600" cy="1143000"/>
          </a:xfrm>
        </p:spPr>
        <p:txBody>
          <a:bodyPr/>
          <a:lstStyle/>
          <a:p>
            <a:r>
              <a:rPr lang="it-IT" dirty="0" smtClean="0"/>
              <a:t>Competitive Europe</a:t>
            </a:r>
            <a:endParaRPr lang="en-GB" dirty="0"/>
          </a:p>
        </p:txBody>
      </p:sp>
      <p:graphicFrame>
        <p:nvGraphicFramePr>
          <p:cNvPr id="10" name="Content Placeholder 9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28065322"/>
              </p:ext>
            </p:extLst>
          </p:nvPr>
        </p:nvGraphicFramePr>
        <p:xfrm>
          <a:off x="0" y="1260389"/>
          <a:ext cx="9097433" cy="544521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216091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373" y="1491049"/>
            <a:ext cx="7628237" cy="4336559"/>
          </a:xfrm>
        </p:spPr>
      </p:pic>
      <p:sp>
        <p:nvSpPr>
          <p:cNvPr id="2" name="TextBox 1"/>
          <p:cNvSpPr txBox="1"/>
          <p:nvPr/>
        </p:nvSpPr>
        <p:spPr>
          <a:xfrm>
            <a:off x="541826" y="576649"/>
            <a:ext cx="705532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dirty="0" smtClean="0"/>
              <a:t>GDP growth</a:t>
            </a:r>
            <a:r>
              <a:rPr lang="it-IT" sz="2400" dirty="0"/>
              <a:t> </a:t>
            </a:r>
            <a:r>
              <a:rPr lang="it-IT" sz="2400" dirty="0" smtClean="0"/>
              <a:t>in Europe, US, China and India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561190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14256"/>
            <a:ext cx="8229600" cy="1143000"/>
          </a:xfrm>
        </p:spPr>
        <p:txBody>
          <a:bodyPr/>
          <a:lstStyle/>
          <a:p>
            <a:r>
              <a:rPr lang="it-IT" dirty="0" smtClean="0"/>
              <a:t>Fair Europe</a:t>
            </a:r>
            <a:endParaRPr lang="en-GB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77042236"/>
              </p:ext>
            </p:extLst>
          </p:nvPr>
        </p:nvGraphicFramePr>
        <p:xfrm>
          <a:off x="220852" y="1475599"/>
          <a:ext cx="8702296" cy="519006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122769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t="-2000" r="-1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37425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eme1">
  <a:themeElements>
    <a:clrScheme name="Custom 1">
      <a:dk1>
        <a:srgbClr val="1F497D"/>
      </a:dk1>
      <a:lt1>
        <a:srgbClr val="DBEEF3"/>
      </a:lt1>
      <a:dk2>
        <a:srgbClr val="4F81BD"/>
      </a:dk2>
      <a:lt2>
        <a:srgbClr val="DBE5F1"/>
      </a:lt2>
      <a:accent1>
        <a:srgbClr val="00B050"/>
      </a:accent1>
      <a:accent2>
        <a:srgbClr val="92D050"/>
      </a:accent2>
      <a:accent3>
        <a:srgbClr val="D7E3BC"/>
      </a:accent3>
      <a:accent4>
        <a:srgbClr val="FBD5B5"/>
      </a:accent4>
      <a:accent5>
        <a:srgbClr val="E36C09"/>
      </a:accent5>
      <a:accent6>
        <a:srgbClr val="FF0000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435</TotalTime>
  <Words>346</Words>
  <Application>Microsoft Office PowerPoint</Application>
  <PresentationFormat>On-screen Show (4:3)</PresentationFormat>
  <Paragraphs>58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8" baseType="lpstr">
      <vt:lpstr>Arial</vt:lpstr>
      <vt:lpstr>Calibri</vt:lpstr>
      <vt:lpstr>Verdana</vt:lpstr>
      <vt:lpstr>Theme1</vt:lpstr>
      <vt:lpstr>The EU’s strategic agenda 2019-2024 A European Commission contribution</vt:lpstr>
      <vt:lpstr>PowerPoint Presentation</vt:lpstr>
      <vt:lpstr>  Five Recommendations to future EU leaders </vt:lpstr>
      <vt:lpstr>Protective Europe</vt:lpstr>
      <vt:lpstr>PowerPoint Presentation</vt:lpstr>
      <vt:lpstr>Competitive Europe</vt:lpstr>
      <vt:lpstr>PowerPoint Presentation</vt:lpstr>
      <vt:lpstr>Fair Europe</vt:lpstr>
      <vt:lpstr>PowerPoint Presentation</vt:lpstr>
      <vt:lpstr>Sustainable Europe</vt:lpstr>
      <vt:lpstr>PowerPoint Presentation</vt:lpstr>
      <vt:lpstr>Influential Europe</vt:lpstr>
      <vt:lpstr>PowerPoint Presentation</vt:lpstr>
      <vt:lpstr>PowerPoint Presentation</vt:lpstr>
    </vt:vector>
  </TitlesOfParts>
  <Company>European Commission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SALIBBA Giuseppe (COMM-ROME)</dc:creator>
  <cp:lastModifiedBy>CARPARELLI Antonia (COMM-ROME)</cp:lastModifiedBy>
  <cp:revision>30</cp:revision>
  <dcterms:created xsi:type="dcterms:W3CDTF">2019-05-17T08:39:13Z</dcterms:created>
  <dcterms:modified xsi:type="dcterms:W3CDTF">2019-05-20T14:20:02Z</dcterms:modified>
</cp:coreProperties>
</file>