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2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9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9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31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43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78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12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24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22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3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56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E7A5-283E-49D4-8051-2A86EB048450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2CD22-12FC-402A-80E7-87A69D5F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19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WikiEurope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Silvia Bruni</a:t>
            </a:r>
          </a:p>
          <a:p>
            <a:r>
              <a:rPr lang="it-IT" dirty="0" smtClean="0"/>
              <a:t>Biblioteca di Scienze sociali</a:t>
            </a:r>
          </a:p>
          <a:p>
            <a:r>
              <a:rPr lang="it-IT" dirty="0" smtClean="0"/>
              <a:t>23 maggio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1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Collaborating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Discussing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296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Wikipedia in the </a:t>
            </a:r>
            <a:r>
              <a:rPr lang="it-IT" dirty="0" err="1" smtClean="0"/>
              <a:t>University</a:t>
            </a:r>
            <a:r>
              <a:rPr lang="it-IT" dirty="0" smtClean="0"/>
              <a:t> of Florence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0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Wikipedia </a:t>
            </a:r>
            <a:r>
              <a:rPr lang="it-IT" sz="2700" dirty="0"/>
              <a:t>in the </a:t>
            </a:r>
            <a:r>
              <a:rPr lang="it-IT" sz="2700" dirty="0" err="1"/>
              <a:t>course</a:t>
            </a:r>
            <a:r>
              <a:rPr lang="it-IT" sz="2700" dirty="0"/>
              <a:t>:</a:t>
            </a:r>
            <a:br>
              <a:rPr lang="it-IT" sz="2700" dirty="0"/>
            </a:br>
            <a:r>
              <a:rPr lang="it-IT" sz="2700" dirty="0"/>
              <a:t>  Society and social </a:t>
            </a:r>
            <a:r>
              <a:rPr lang="it-IT" sz="2700" dirty="0" err="1"/>
              <a:t>change</a:t>
            </a:r>
            <a:r>
              <a:rPr lang="it-IT" sz="2700" dirty="0"/>
              <a:t> in Europe </a:t>
            </a:r>
            <a:br>
              <a:rPr lang="it-IT" sz="2700" dirty="0"/>
            </a:br>
            <a:r>
              <a:rPr lang="it-IT" sz="2700" dirty="0"/>
              <a:t>Professor: Laura Leonardi, march-</a:t>
            </a:r>
            <a:r>
              <a:rPr lang="it-IT" sz="2700" dirty="0" err="1"/>
              <a:t>may</a:t>
            </a:r>
            <a:r>
              <a:rPr lang="it-IT" sz="2700" dirty="0"/>
              <a:t> 2019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13 Erasmus Students </a:t>
            </a:r>
            <a:r>
              <a:rPr lang="it-IT" dirty="0" err="1" smtClean="0"/>
              <a:t>writing</a:t>
            </a:r>
            <a:r>
              <a:rPr lang="it-IT" dirty="0" smtClean="0"/>
              <a:t> Wikipedia </a:t>
            </a:r>
            <a:r>
              <a:rPr lang="it-IT" dirty="0" err="1" smtClean="0"/>
              <a:t>articles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37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Documenting</a:t>
            </a:r>
            <a:r>
              <a:rPr lang="it-IT" dirty="0" smtClean="0"/>
              <a:t> the </a:t>
            </a:r>
            <a:r>
              <a:rPr lang="it-IT" smtClean="0"/>
              <a:t>process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83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Communicating</a:t>
            </a:r>
            <a:r>
              <a:rPr lang="it-IT" dirty="0" smtClean="0"/>
              <a:t> with </a:t>
            </a:r>
            <a:br>
              <a:rPr lang="it-IT" dirty="0" smtClean="0"/>
            </a:br>
            <a:r>
              <a:rPr lang="it-IT" dirty="0" smtClean="0"/>
              <a:t>Wikipedia community</a:t>
            </a:r>
            <a:endParaRPr lang="it-IT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892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9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200" dirty="0" smtClean="0"/>
              <a:t>Wikipedia in the </a:t>
            </a:r>
            <a:r>
              <a:rPr lang="it-IT" sz="2200" dirty="0" err="1" smtClean="0"/>
              <a:t>course</a:t>
            </a:r>
            <a:r>
              <a:rPr lang="it-IT" sz="2200" dirty="0" smtClean="0"/>
              <a:t>:</a:t>
            </a:r>
            <a:br>
              <a:rPr lang="it-IT" sz="2200" dirty="0" smtClean="0"/>
            </a:br>
            <a:r>
              <a:rPr lang="it-IT" sz="2200" dirty="0" smtClean="0"/>
              <a:t> </a:t>
            </a:r>
            <a:r>
              <a:rPr lang="it-IT" sz="2200" dirty="0"/>
              <a:t> Society and social </a:t>
            </a:r>
            <a:r>
              <a:rPr lang="it-IT" sz="2200" dirty="0" err="1"/>
              <a:t>change</a:t>
            </a:r>
            <a:r>
              <a:rPr lang="it-IT" sz="2200" dirty="0"/>
              <a:t> in Europe 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Professor: </a:t>
            </a:r>
            <a:r>
              <a:rPr lang="it-IT" sz="2200" dirty="0"/>
              <a:t>Laura </a:t>
            </a:r>
            <a:r>
              <a:rPr lang="it-IT" sz="2200" dirty="0" smtClean="0"/>
              <a:t>Leonardi, </a:t>
            </a:r>
            <a:r>
              <a:rPr lang="it-IT" sz="2200" dirty="0" smtClean="0"/>
              <a:t>march-</a:t>
            </a:r>
            <a:r>
              <a:rPr lang="it-IT" sz="2200" dirty="0" err="1" smtClean="0"/>
              <a:t>may</a:t>
            </a:r>
            <a:r>
              <a:rPr lang="it-IT" sz="2200" dirty="0" smtClean="0"/>
              <a:t> </a:t>
            </a:r>
            <a:r>
              <a:rPr lang="it-IT" sz="2200" dirty="0" smtClean="0"/>
              <a:t>2019</a:t>
            </a:r>
            <a:br>
              <a:rPr lang="it-IT" sz="2200" dirty="0" smtClean="0"/>
            </a:br>
            <a:r>
              <a:rPr lang="it-IT" sz="2700" dirty="0" smtClean="0"/>
              <a:t>STEPS</a:t>
            </a:r>
            <a:br>
              <a:rPr lang="it-IT" sz="2700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 smtClean="0"/>
              <a:t>Creation</a:t>
            </a:r>
            <a:r>
              <a:rPr lang="it-IT" dirty="0" smtClean="0"/>
              <a:t> of the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Presentation</a:t>
            </a:r>
          </a:p>
          <a:p>
            <a:pPr lvl="1"/>
            <a:r>
              <a:rPr lang="it-IT" dirty="0" err="1" smtClean="0"/>
              <a:t>Choice</a:t>
            </a:r>
            <a:r>
              <a:rPr lang="it-IT" dirty="0" smtClean="0"/>
              <a:t> of </a:t>
            </a:r>
            <a:r>
              <a:rPr lang="it-IT" dirty="0" err="1" smtClean="0"/>
              <a:t>documents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integration</a:t>
            </a:r>
            <a:endParaRPr lang="it-IT" dirty="0" smtClean="0"/>
          </a:p>
          <a:p>
            <a:pPr lvl="1"/>
            <a:r>
              <a:rPr lang="it-IT" dirty="0" err="1" smtClean="0"/>
              <a:t>Conceptual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Creation</a:t>
            </a:r>
            <a:r>
              <a:rPr lang="it-IT" dirty="0" smtClean="0"/>
              <a:t> of </a:t>
            </a:r>
            <a:r>
              <a:rPr lang="it-IT" dirty="0" err="1" smtClean="0"/>
              <a:t>couples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Choice</a:t>
            </a:r>
            <a:r>
              <a:rPr lang="it-IT" dirty="0" smtClean="0"/>
              <a:t> of </a:t>
            </a:r>
            <a:r>
              <a:rPr lang="it-IT" dirty="0" err="1" smtClean="0"/>
              <a:t>articles</a:t>
            </a:r>
            <a:r>
              <a:rPr lang="it-IT" dirty="0" smtClean="0"/>
              <a:t> to </a:t>
            </a:r>
            <a:r>
              <a:rPr lang="it-IT" dirty="0" err="1" smtClean="0"/>
              <a:t>write</a:t>
            </a:r>
            <a:r>
              <a:rPr lang="it-IT" dirty="0" smtClean="0"/>
              <a:t> in </a:t>
            </a:r>
            <a:r>
              <a:rPr lang="it-IT" dirty="0" err="1" smtClean="0"/>
              <a:t>Wikipedia.en</a:t>
            </a:r>
            <a:endParaRPr lang="it-IT" dirty="0" smtClean="0"/>
          </a:p>
          <a:p>
            <a:r>
              <a:rPr lang="it-IT" dirty="0" err="1" smtClean="0"/>
              <a:t>Searching</a:t>
            </a:r>
            <a:r>
              <a:rPr lang="it-IT" dirty="0" smtClean="0"/>
              <a:t> for </a:t>
            </a:r>
            <a:r>
              <a:rPr lang="it-IT" dirty="0" err="1" smtClean="0"/>
              <a:t>sources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Starting</a:t>
            </a:r>
            <a:r>
              <a:rPr lang="it-IT" dirty="0" smtClean="0"/>
              <a:t> </a:t>
            </a:r>
            <a:r>
              <a:rPr lang="it-IT" dirty="0" err="1" smtClean="0"/>
              <a:t>writing</a:t>
            </a:r>
            <a:r>
              <a:rPr lang="it-IT" dirty="0" smtClean="0"/>
              <a:t> in </a:t>
            </a:r>
            <a:r>
              <a:rPr lang="it-IT" dirty="0" err="1" smtClean="0"/>
              <a:t>sandbox</a:t>
            </a:r>
            <a:r>
              <a:rPr lang="it-IT" dirty="0" smtClean="0"/>
              <a:t> </a:t>
            </a:r>
            <a:r>
              <a:rPr lang="it-IT" dirty="0" err="1" smtClean="0"/>
              <a:t>pages</a:t>
            </a:r>
            <a:endParaRPr lang="it-IT" dirty="0" smtClean="0"/>
          </a:p>
          <a:p>
            <a:r>
              <a:rPr lang="it-IT" dirty="0" err="1" smtClean="0"/>
              <a:t>Revisions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Showing</a:t>
            </a:r>
            <a:r>
              <a:rPr lang="it-IT" dirty="0" smtClean="0"/>
              <a:t> </a:t>
            </a:r>
            <a:r>
              <a:rPr lang="it-IT" dirty="0" err="1" smtClean="0"/>
              <a:t>articles</a:t>
            </a:r>
            <a:r>
              <a:rPr lang="it-IT" dirty="0" smtClean="0"/>
              <a:t> in 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</a:p>
          <a:p>
            <a:r>
              <a:rPr lang="it-IT" dirty="0" err="1"/>
              <a:t>D</a:t>
            </a:r>
            <a:r>
              <a:rPr lang="it-IT" dirty="0" err="1" smtClean="0"/>
              <a:t>iscussion</a:t>
            </a:r>
            <a:endParaRPr lang="it-IT" dirty="0"/>
          </a:p>
          <a:p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43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Last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the conference…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PUBLICATION IN WIKIPEDIA:</a:t>
            </a:r>
          </a:p>
          <a:p>
            <a:pPr marL="0" indent="0" algn="ctr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article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</a:p>
          <a:p>
            <a:pPr marL="0" indent="0" algn="ctr">
              <a:buNone/>
            </a:pPr>
            <a:r>
              <a:rPr lang="it-IT" dirty="0" smtClean="0"/>
              <a:t>be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potentially</a:t>
            </a:r>
            <a:r>
              <a:rPr lang="it-IT" dirty="0" smtClean="0"/>
              <a:t> in </a:t>
            </a:r>
            <a:r>
              <a:rPr lang="it-IT" dirty="0" err="1" smtClean="0"/>
              <a:t>all</a:t>
            </a:r>
            <a:r>
              <a:rPr lang="it-IT" dirty="0" smtClean="0"/>
              <a:t> over the world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3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0555"/>
            <a:ext cx="8712968" cy="462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4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protagonists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…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78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Wikipedia </a:t>
            </a:r>
            <a:r>
              <a:rPr lang="it-IT" dirty="0" err="1" smtClean="0"/>
              <a:t>as</a:t>
            </a:r>
            <a:r>
              <a:rPr lang="it-IT" dirty="0" smtClean="0"/>
              <a:t> information source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Wikipedia a non profit </a:t>
            </a:r>
            <a:r>
              <a:rPr lang="it-IT" dirty="0" err="1" smtClean="0"/>
              <a:t>project</a:t>
            </a:r>
            <a:r>
              <a:rPr lang="it-IT" dirty="0" smtClean="0"/>
              <a:t>, </a:t>
            </a:r>
            <a:r>
              <a:rPr lang="it-IT" dirty="0" err="1" smtClean="0"/>
              <a:t>having</a:t>
            </a:r>
            <a:r>
              <a:rPr lang="it-IT" dirty="0" smtClean="0"/>
              <a:t> the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aim</a:t>
            </a:r>
            <a:r>
              <a:rPr lang="it-IT" dirty="0" smtClean="0"/>
              <a:t> to spread </a:t>
            </a:r>
            <a:r>
              <a:rPr lang="it-IT" dirty="0" err="1" smtClean="0"/>
              <a:t>freely</a:t>
            </a:r>
            <a:r>
              <a:rPr lang="it-IT" dirty="0" smtClean="0"/>
              <a:t> the </a:t>
            </a:r>
            <a:r>
              <a:rPr lang="it-IT" dirty="0" err="1" smtClean="0"/>
              <a:t>knowledge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“Imagine a world in which every single person on the planet is given free access to the sum of all human knowledge. That's what we're doing</a:t>
            </a:r>
            <a:r>
              <a:rPr lang="en-US" sz="2000" i="1" smtClean="0"/>
              <a:t>” </a:t>
            </a:r>
          </a:p>
          <a:p>
            <a:pPr marL="0" indent="0">
              <a:buNone/>
            </a:pPr>
            <a:r>
              <a:rPr lang="en-US" sz="2000" i="1" smtClean="0"/>
              <a:t>(</a:t>
            </a:r>
            <a:r>
              <a:rPr lang="en-US" sz="2000" i="1" dirty="0" smtClean="0"/>
              <a:t>Jimmy Wales, Wikimedia founder, interviewed in 2004)</a:t>
            </a:r>
            <a:r>
              <a:rPr lang="en-US" dirty="0" smtClean="0"/>
              <a:t> 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3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Visibility</a:t>
            </a:r>
            <a:r>
              <a:rPr lang="it-IT" sz="3200" dirty="0" smtClean="0"/>
              <a:t>: the top 500 </a:t>
            </a:r>
            <a:r>
              <a:rPr lang="it-IT" sz="3200" dirty="0" err="1" smtClean="0"/>
              <a:t>Websites</a:t>
            </a:r>
            <a:r>
              <a:rPr lang="it-IT" sz="3200" dirty="0" smtClean="0"/>
              <a:t> in the world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" y="1306463"/>
            <a:ext cx="9110439" cy="502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419872" y="38906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Wikipedia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unique</a:t>
            </a:r>
            <a:r>
              <a:rPr lang="it-IT" dirty="0" smtClean="0"/>
              <a:t> non profit </a:t>
            </a:r>
            <a:r>
              <a:rPr lang="it-IT" dirty="0" err="1" smtClean="0"/>
              <a:t>project</a:t>
            </a:r>
            <a:r>
              <a:rPr lang="it-IT" dirty="0" smtClean="0"/>
              <a:t> </a:t>
            </a:r>
            <a:r>
              <a:rPr lang="it-IT" dirty="0" err="1" smtClean="0"/>
              <a:t>beetwen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consulted</a:t>
            </a:r>
            <a:r>
              <a:rPr lang="it-IT" dirty="0" smtClean="0"/>
              <a:t> website in the world</a:t>
            </a:r>
          </a:p>
        </p:txBody>
      </p:sp>
    </p:spTree>
    <p:extLst>
      <p:ext uri="{BB962C8B-B14F-4D97-AF65-F5344CB8AC3E}">
        <p14:creationId xmlns:p14="http://schemas.microsoft.com/office/powerpoint/2010/main" val="28314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Wikipedia </a:t>
            </a:r>
            <a:r>
              <a:rPr lang="it-IT" dirty="0" err="1" smtClean="0"/>
              <a:t>collaborates</a:t>
            </a:r>
            <a:r>
              <a:rPr lang="it-IT" dirty="0" smtClean="0"/>
              <a:t> with </a:t>
            </a:r>
            <a:r>
              <a:rPr lang="it-IT" dirty="0" err="1" smtClean="0"/>
              <a:t>institutions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8484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Wikipedia in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81925" cy="430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L</a:t>
            </a:r>
            <a:r>
              <a:rPr lang="it-IT" dirty="0" err="1" smtClean="0"/>
              <a:t>iterature</a:t>
            </a:r>
            <a:r>
              <a:rPr lang="it-IT" dirty="0" smtClean="0"/>
              <a:t> on </a:t>
            </a:r>
            <a:r>
              <a:rPr lang="it-IT" dirty="0" err="1" smtClean="0"/>
              <a:t>writing</a:t>
            </a:r>
            <a:r>
              <a:rPr lang="it-IT" dirty="0" smtClean="0"/>
              <a:t> in </a:t>
            </a:r>
            <a:r>
              <a:rPr lang="it-IT" dirty="0" err="1" smtClean="0"/>
              <a:t>wikipedia</a:t>
            </a:r>
            <a:r>
              <a:rPr lang="it-IT" dirty="0" smtClean="0"/>
              <a:t> </a:t>
            </a:r>
            <a:r>
              <a:rPr lang="it-IT" dirty="0" err="1" smtClean="0"/>
              <a:t>learnings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Practising</a:t>
            </a:r>
            <a:r>
              <a:rPr lang="it-IT" dirty="0" smtClean="0"/>
              <a:t> </a:t>
            </a:r>
            <a:r>
              <a:rPr lang="it-IT" dirty="0" err="1" smtClean="0"/>
              <a:t>documented</a:t>
            </a:r>
            <a:r>
              <a:rPr lang="it-IT" dirty="0" smtClean="0"/>
              <a:t> </a:t>
            </a:r>
            <a:r>
              <a:rPr lang="it-IT" dirty="0" err="1" smtClean="0"/>
              <a:t>writing</a:t>
            </a:r>
            <a:r>
              <a:rPr lang="it-IT" dirty="0" smtClean="0"/>
              <a:t> (no </a:t>
            </a:r>
            <a:r>
              <a:rPr lang="it-IT" dirty="0" err="1" smtClean="0"/>
              <a:t>original</a:t>
            </a:r>
            <a:r>
              <a:rPr lang="it-IT" dirty="0" smtClean="0"/>
              <a:t> </a:t>
            </a:r>
            <a:r>
              <a:rPr lang="it-IT" dirty="0" err="1" smtClean="0"/>
              <a:t>contribution</a:t>
            </a:r>
            <a:r>
              <a:rPr lang="it-IT" dirty="0" smtClean="0"/>
              <a:t>) </a:t>
            </a:r>
          </a:p>
          <a:p>
            <a:r>
              <a:rPr lang="it-IT" dirty="0" err="1" smtClean="0"/>
              <a:t>Citing</a:t>
            </a:r>
            <a:endParaRPr lang="it-IT" dirty="0" smtClean="0"/>
          </a:p>
          <a:p>
            <a:r>
              <a:rPr lang="it-IT" dirty="0" smtClean="0"/>
              <a:t>Create </a:t>
            </a:r>
            <a:r>
              <a:rPr lang="it-IT" dirty="0" err="1" smtClean="0"/>
              <a:t>access</a:t>
            </a:r>
            <a:r>
              <a:rPr lang="it-IT" dirty="0" smtClean="0"/>
              <a:t> to </a:t>
            </a:r>
            <a:r>
              <a:rPr lang="it-IT" dirty="0" err="1" smtClean="0"/>
              <a:t>sources</a:t>
            </a:r>
            <a:endParaRPr lang="it-IT" dirty="0" smtClean="0"/>
          </a:p>
          <a:p>
            <a:r>
              <a:rPr lang="it-IT" dirty="0" err="1" smtClean="0"/>
              <a:t>Collaborating</a:t>
            </a:r>
            <a:endParaRPr lang="it-IT" dirty="0" smtClean="0"/>
          </a:p>
          <a:p>
            <a:r>
              <a:rPr lang="it-IT" dirty="0" err="1" smtClean="0"/>
              <a:t>Discussing</a:t>
            </a:r>
            <a:endParaRPr lang="it-IT" dirty="0" smtClean="0"/>
          </a:p>
          <a:p>
            <a:r>
              <a:rPr lang="it-IT" dirty="0" err="1" smtClean="0"/>
              <a:t>Contributing</a:t>
            </a:r>
            <a:r>
              <a:rPr lang="it-IT" dirty="0" smtClean="0"/>
              <a:t> in </a:t>
            </a:r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sharing</a:t>
            </a:r>
            <a:r>
              <a:rPr lang="it-IT" dirty="0" smtClean="0"/>
              <a:t> («</a:t>
            </a:r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mission</a:t>
            </a:r>
            <a:r>
              <a:rPr lang="it-IT" dirty="0" smtClean="0"/>
              <a:t>» of </a:t>
            </a:r>
            <a:r>
              <a:rPr lang="it-IT" dirty="0" err="1" smtClean="0"/>
              <a:t>universities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84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292541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9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Citing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57929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7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 to go </a:t>
            </a:r>
            <a:r>
              <a:rPr lang="it-IT" dirty="0" err="1" smtClean="0"/>
              <a:t>deeply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0" y="1600200"/>
            <a:ext cx="70115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228</Words>
  <Application>Microsoft Office PowerPoint</Application>
  <PresentationFormat>Presentazione su schermo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Progetto WikiEurope</vt:lpstr>
      <vt:lpstr>Wikipedia as information source</vt:lpstr>
      <vt:lpstr>Visibility: the top 500 Websites in the world</vt:lpstr>
      <vt:lpstr>Wikipedia collaborates with institutions</vt:lpstr>
      <vt:lpstr>Wikipedia in learning process</vt:lpstr>
      <vt:lpstr>Literature on writing in wikipedia learnings:</vt:lpstr>
      <vt:lpstr>Presentazione standard di PowerPoint</vt:lpstr>
      <vt:lpstr>Citing</vt:lpstr>
      <vt:lpstr>Access to go deeply </vt:lpstr>
      <vt:lpstr>Collaborating</vt:lpstr>
      <vt:lpstr>Discussing</vt:lpstr>
      <vt:lpstr>Wikipedia in the University of Florence</vt:lpstr>
      <vt:lpstr> Wikipedia in the course:   Society and social change in Europe  Professor: Laura Leonardi, march-may 2019 </vt:lpstr>
      <vt:lpstr>Documenting the process</vt:lpstr>
      <vt:lpstr>Communicating with  Wikipedia community</vt:lpstr>
      <vt:lpstr>  Wikipedia in the course:   Society and social change in Europe  Professor: Laura Leonardi, march-may 2019 STEPS  </vt:lpstr>
      <vt:lpstr>Presentazione standard di PowerPoint</vt:lpstr>
      <vt:lpstr>Presentazione standard di PowerPoint</vt:lpstr>
      <vt:lpstr>The protagonists…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silvia</cp:lastModifiedBy>
  <cp:revision>13</cp:revision>
  <dcterms:created xsi:type="dcterms:W3CDTF">2019-05-20T16:09:28Z</dcterms:created>
  <dcterms:modified xsi:type="dcterms:W3CDTF">2019-05-21T12:19:57Z</dcterms:modified>
</cp:coreProperties>
</file>